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2" r:id="rId5"/>
    <p:sldMasterId id="2147483673" r:id="rId6"/>
  </p:sldMasterIdLst>
  <p:notesMasterIdLst>
    <p:notesMasterId r:id="rId7"/>
  </p:notesMasterIdLst>
  <p:sldIdLst>
    <p:sldId id="256" r:id="rId8"/>
    <p:sldId id="257" r:id="rId9"/>
    <p:sldId id="258" r:id="rId10"/>
    <p:sldId id="259" r:id="rId11"/>
    <p:sldId id="260" r:id="rId12"/>
    <p:sldId id="261" r:id="rId13"/>
    <p:sldId id="262" r:id="rId14"/>
  </p:sldIdLst>
  <p:sldSz cy="10058400" cx="7772400"/>
  <p:notesSz cx="6858000" cy="9144000"/>
  <p:embeddedFontLst>
    <p:embeddedFont>
      <p:font typeface="Anton"/>
      <p:regular r:id="rId15"/>
    </p:embeddedFont>
    <p:embeddedFont>
      <p:font typeface="Halant"/>
      <p:regular r:id="rId16"/>
      <p:bold r:id="rId17"/>
    </p:embeddedFont>
    <p:embeddedFont>
      <p:font typeface="Inter SemiBold"/>
      <p:regular r:id="rId18"/>
      <p:bold r:id="rId19"/>
      <p:italic r:id="rId20"/>
      <p:boldItalic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
      <p:font typeface="Barlow Condensed"/>
      <p:regular r:id="rId30"/>
      <p:bold r:id="rId31"/>
      <p:italic r:id="rId32"/>
      <p:boldItalic r:id="rId33"/>
    </p:embeddedFont>
    <p:embeddedFont>
      <p:font typeface="Almendra"/>
      <p:regular r:id="rId34"/>
      <p:bold r:id="rId35"/>
      <p:italic r:id="rId36"/>
      <p:boldItalic r:id="rId37"/>
    </p:embeddedFont>
    <p:embeddedFont>
      <p:font typeface="Plus Jakarta Sans Medium"/>
      <p:regular r:id="rId38"/>
      <p:bold r:id="rId39"/>
      <p:italic r:id="rId40"/>
      <p:boldItalic r:id="rId41"/>
    </p:embeddedFont>
    <p:embeddedFont>
      <p:font typeface="UnifrakturMaguntia"/>
      <p:regular r:id="rId42"/>
    </p:embeddedFont>
    <p:embeddedFont>
      <p:font typeface="Archivo"/>
      <p:regular r:id="rId43"/>
      <p:bold r:id="rId44"/>
      <p:italic r:id="rId45"/>
      <p:boldItalic r:id="rId46"/>
    </p:embeddedFont>
    <p:embeddedFont>
      <p:font typeface="Inter Medium"/>
      <p:regular r:id="rId47"/>
      <p:bold r:id="rId48"/>
      <p:italic r:id="rId49"/>
      <p:boldItalic r:id="rId5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C700038-DDD7-4B3A-8DE3-9E84AB4A680D}">
  <a:tblStyle styleId="{8C700038-DDD7-4B3A-8DE3-9E84AB4A680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Medium-italic.fntdata"/><Relationship Id="rId42" Type="http://schemas.openxmlformats.org/officeDocument/2006/relationships/font" Target="fonts/UnifrakturMaguntia-regular.fntdata"/><Relationship Id="rId41" Type="http://schemas.openxmlformats.org/officeDocument/2006/relationships/font" Target="fonts/PlusJakartaSansMedium-boldItalic.fntdata"/><Relationship Id="rId44" Type="http://schemas.openxmlformats.org/officeDocument/2006/relationships/font" Target="fonts/Archivo-bold.fntdata"/><Relationship Id="rId43" Type="http://schemas.openxmlformats.org/officeDocument/2006/relationships/font" Target="fonts/Archivo-regular.fntdata"/><Relationship Id="rId46" Type="http://schemas.openxmlformats.org/officeDocument/2006/relationships/font" Target="fonts/Archivo-boldItalic.fntdata"/><Relationship Id="rId45" Type="http://schemas.openxmlformats.org/officeDocument/2006/relationships/font" Target="fonts/Archivo-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font" Target="fonts/InterMedium-bold.fntdata"/><Relationship Id="rId47" Type="http://schemas.openxmlformats.org/officeDocument/2006/relationships/font" Target="fonts/InterMedium-regular.fntdata"/><Relationship Id="rId49" Type="http://schemas.openxmlformats.org/officeDocument/2006/relationships/font" Target="fonts/Inter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BarlowCondensed-bold.fntdata"/><Relationship Id="rId30" Type="http://schemas.openxmlformats.org/officeDocument/2006/relationships/font" Target="fonts/BarlowCondensed-regular.fntdata"/><Relationship Id="rId33" Type="http://schemas.openxmlformats.org/officeDocument/2006/relationships/font" Target="fonts/BarlowCondensed-boldItalic.fntdata"/><Relationship Id="rId32" Type="http://schemas.openxmlformats.org/officeDocument/2006/relationships/font" Target="fonts/BarlowCondensed-italic.fntdata"/><Relationship Id="rId35" Type="http://schemas.openxmlformats.org/officeDocument/2006/relationships/font" Target="fonts/Almendra-bold.fntdata"/><Relationship Id="rId34" Type="http://schemas.openxmlformats.org/officeDocument/2006/relationships/font" Target="fonts/Almendra-regular.fntdata"/><Relationship Id="rId37" Type="http://schemas.openxmlformats.org/officeDocument/2006/relationships/font" Target="fonts/Almendra-boldItalic.fntdata"/><Relationship Id="rId36" Type="http://schemas.openxmlformats.org/officeDocument/2006/relationships/font" Target="fonts/Almendra-italic.fntdata"/><Relationship Id="rId39" Type="http://schemas.openxmlformats.org/officeDocument/2006/relationships/font" Target="fonts/PlusJakartaSansMedium-bold.fntdata"/><Relationship Id="rId38" Type="http://schemas.openxmlformats.org/officeDocument/2006/relationships/font" Target="fonts/PlusJakartaSansMedium-regular.fntdata"/><Relationship Id="rId20" Type="http://schemas.openxmlformats.org/officeDocument/2006/relationships/font" Target="fonts/InterSemiBold-italic.fntdata"/><Relationship Id="rId22" Type="http://schemas.openxmlformats.org/officeDocument/2006/relationships/font" Target="fonts/Inter-regular.fntdata"/><Relationship Id="rId21" Type="http://schemas.openxmlformats.org/officeDocument/2006/relationships/font" Target="fonts/InterSemiBold-boldItalic.fntdata"/><Relationship Id="rId24" Type="http://schemas.openxmlformats.org/officeDocument/2006/relationships/font" Target="fonts/Inter-italic.fntdata"/><Relationship Id="rId23" Type="http://schemas.openxmlformats.org/officeDocument/2006/relationships/font" Target="fonts/Inter-bold.fntdata"/><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29" Type="http://schemas.openxmlformats.org/officeDocument/2006/relationships/font" Target="fonts/PlusJakartaSans-boldItalic.fntdata"/><Relationship Id="rId50" Type="http://schemas.openxmlformats.org/officeDocument/2006/relationships/font" Target="fonts/InterMedium-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Anton-regular.fntdata"/><Relationship Id="rId14" Type="http://schemas.openxmlformats.org/officeDocument/2006/relationships/slide" Target="slides/slide7.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SemiBold-bold.fntdata"/><Relationship Id="rId18" Type="http://schemas.openxmlformats.org/officeDocument/2006/relationships/font" Target="fonts/InterSemiBol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0867e2b378_0_1: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0867e2b37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1b1bc97dfa_0_1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1b1bc97dfa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31b1bc97dfa_0_24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31b1bc97dfa_0_2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1b1bc97dfa_0_1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31b1bc97dfa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1b1bc97dfa_0_11: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1b1bc97dfa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1b1bc97dfa_0_2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1b1bc97dfa_0_2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1b1bc97dfa_0_2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1b1bc97dfa_0_2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05 One column 1">
  <p:cSld name="CUSTOM_5_1">
    <p:bg>
      <p:bgPr>
        <a:solidFill>
          <a:srgbClr val="EEEEEE"/>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1584181" y="283552"/>
            <a:ext cx="4687500" cy="1120200"/>
          </a:xfrm>
          <a:prstGeom prst="rect">
            <a:avLst/>
          </a:prstGeom>
        </p:spPr>
        <p:txBody>
          <a:bodyPr anchorCtr="0" anchor="ctr" bIns="121900" lIns="121900" spcFirstLastPara="1" rIns="121900" wrap="square" tIns="121900">
            <a:noAutofit/>
          </a:bodyPr>
          <a:lstStyle>
            <a:lvl1pPr indent="0" lvl="0" marL="0" marR="0" algn="ctr">
              <a:lnSpc>
                <a:spcPct val="100000"/>
              </a:lnSpc>
              <a:spcBef>
                <a:spcPts val="0"/>
              </a:spcBef>
              <a:spcAft>
                <a:spcPts val="0"/>
              </a:spcAft>
              <a:buClr>
                <a:schemeClr val="dk1"/>
              </a:buClr>
              <a:buSzPts val="5000"/>
              <a:buFont typeface="UnifrakturMaguntia"/>
              <a:buNone/>
              <a:defRPr b="1" sz="5000">
                <a:latin typeface="UnifrakturMaguntia"/>
                <a:ea typeface="UnifrakturMaguntia"/>
                <a:cs typeface="UnifrakturMaguntia"/>
                <a:sym typeface="UnifrakturMaguntia"/>
              </a:defRPr>
            </a:lvl1pPr>
            <a:lvl2pPr lvl="1" algn="ctr">
              <a:spcBef>
                <a:spcPts val="0"/>
              </a:spcBef>
              <a:spcAft>
                <a:spcPts val="0"/>
              </a:spcAft>
              <a:buClr>
                <a:schemeClr val="dk1"/>
              </a:buClr>
              <a:buSzPts val="5000"/>
              <a:buFont typeface="Almendra"/>
              <a:buNone/>
              <a:defRPr b="1" sz="5000">
                <a:solidFill>
                  <a:schemeClr val="dk1"/>
                </a:solidFill>
                <a:latin typeface="Almendra"/>
                <a:ea typeface="Almendra"/>
                <a:cs typeface="Almendra"/>
                <a:sym typeface="Almendra"/>
              </a:defRPr>
            </a:lvl2pPr>
            <a:lvl3pPr lvl="2" algn="ctr">
              <a:spcBef>
                <a:spcPts val="0"/>
              </a:spcBef>
              <a:spcAft>
                <a:spcPts val="0"/>
              </a:spcAft>
              <a:buClr>
                <a:schemeClr val="dk1"/>
              </a:buClr>
              <a:buSzPts val="5000"/>
              <a:buFont typeface="Almendra"/>
              <a:buNone/>
              <a:defRPr b="1" sz="5000">
                <a:solidFill>
                  <a:schemeClr val="dk1"/>
                </a:solidFill>
                <a:latin typeface="Almendra"/>
                <a:ea typeface="Almendra"/>
                <a:cs typeface="Almendra"/>
                <a:sym typeface="Almendra"/>
              </a:defRPr>
            </a:lvl3pPr>
            <a:lvl4pPr lvl="3" algn="ctr">
              <a:spcBef>
                <a:spcPts val="0"/>
              </a:spcBef>
              <a:spcAft>
                <a:spcPts val="0"/>
              </a:spcAft>
              <a:buClr>
                <a:schemeClr val="dk1"/>
              </a:buClr>
              <a:buSzPts val="5000"/>
              <a:buFont typeface="Almendra"/>
              <a:buNone/>
              <a:defRPr b="1" sz="5000">
                <a:solidFill>
                  <a:schemeClr val="dk1"/>
                </a:solidFill>
                <a:latin typeface="Almendra"/>
                <a:ea typeface="Almendra"/>
                <a:cs typeface="Almendra"/>
                <a:sym typeface="Almendra"/>
              </a:defRPr>
            </a:lvl4pPr>
            <a:lvl5pPr lvl="4" algn="ctr">
              <a:spcBef>
                <a:spcPts val="0"/>
              </a:spcBef>
              <a:spcAft>
                <a:spcPts val="0"/>
              </a:spcAft>
              <a:buClr>
                <a:schemeClr val="dk1"/>
              </a:buClr>
              <a:buSzPts val="5000"/>
              <a:buFont typeface="Almendra"/>
              <a:buNone/>
              <a:defRPr b="1" sz="5000">
                <a:solidFill>
                  <a:schemeClr val="dk1"/>
                </a:solidFill>
                <a:latin typeface="Almendra"/>
                <a:ea typeface="Almendra"/>
                <a:cs typeface="Almendra"/>
                <a:sym typeface="Almendra"/>
              </a:defRPr>
            </a:lvl5pPr>
            <a:lvl6pPr lvl="5" algn="ctr">
              <a:spcBef>
                <a:spcPts val="0"/>
              </a:spcBef>
              <a:spcAft>
                <a:spcPts val="0"/>
              </a:spcAft>
              <a:buClr>
                <a:schemeClr val="dk1"/>
              </a:buClr>
              <a:buSzPts val="5000"/>
              <a:buFont typeface="Almendra"/>
              <a:buNone/>
              <a:defRPr b="1" sz="5000">
                <a:solidFill>
                  <a:schemeClr val="dk1"/>
                </a:solidFill>
                <a:latin typeface="Almendra"/>
                <a:ea typeface="Almendra"/>
                <a:cs typeface="Almendra"/>
                <a:sym typeface="Almendra"/>
              </a:defRPr>
            </a:lvl6pPr>
            <a:lvl7pPr lvl="6" algn="ctr">
              <a:spcBef>
                <a:spcPts val="0"/>
              </a:spcBef>
              <a:spcAft>
                <a:spcPts val="0"/>
              </a:spcAft>
              <a:buClr>
                <a:schemeClr val="dk1"/>
              </a:buClr>
              <a:buSzPts val="5000"/>
              <a:buFont typeface="Almendra"/>
              <a:buNone/>
              <a:defRPr b="1" sz="5000">
                <a:solidFill>
                  <a:schemeClr val="dk1"/>
                </a:solidFill>
                <a:latin typeface="Almendra"/>
                <a:ea typeface="Almendra"/>
                <a:cs typeface="Almendra"/>
                <a:sym typeface="Almendra"/>
              </a:defRPr>
            </a:lvl7pPr>
            <a:lvl8pPr lvl="7" algn="ctr">
              <a:spcBef>
                <a:spcPts val="0"/>
              </a:spcBef>
              <a:spcAft>
                <a:spcPts val="0"/>
              </a:spcAft>
              <a:buClr>
                <a:schemeClr val="dk1"/>
              </a:buClr>
              <a:buSzPts val="5000"/>
              <a:buFont typeface="Almendra"/>
              <a:buNone/>
              <a:defRPr b="1" sz="5000">
                <a:solidFill>
                  <a:schemeClr val="dk1"/>
                </a:solidFill>
                <a:latin typeface="Almendra"/>
                <a:ea typeface="Almendra"/>
                <a:cs typeface="Almendra"/>
                <a:sym typeface="Almendra"/>
              </a:defRPr>
            </a:lvl8pPr>
            <a:lvl9pPr lvl="8" algn="ctr">
              <a:spcBef>
                <a:spcPts val="0"/>
              </a:spcBef>
              <a:spcAft>
                <a:spcPts val="0"/>
              </a:spcAft>
              <a:buClr>
                <a:schemeClr val="dk1"/>
              </a:buClr>
              <a:buSzPts val="5000"/>
              <a:buFont typeface="Almendra"/>
              <a:buNone/>
              <a:defRPr b="1" sz="5000">
                <a:solidFill>
                  <a:schemeClr val="dk1"/>
                </a:solidFill>
                <a:latin typeface="Almendra"/>
                <a:ea typeface="Almendra"/>
                <a:cs typeface="Almendra"/>
                <a:sym typeface="Almendra"/>
              </a:defRPr>
            </a:lvl9pPr>
          </a:lstStyle>
          <a:p/>
        </p:txBody>
      </p:sp>
      <p:sp>
        <p:nvSpPr>
          <p:cNvPr id="52" name="Google Shape;52;p13"/>
          <p:cNvSpPr txBox="1"/>
          <p:nvPr>
            <p:ph idx="1" type="subTitle"/>
          </p:nvPr>
        </p:nvSpPr>
        <p:spPr>
          <a:xfrm>
            <a:off x="120837" y="1493608"/>
            <a:ext cx="7548900" cy="383700"/>
          </a:xfrm>
          <a:prstGeom prst="rect">
            <a:avLst/>
          </a:prstGeom>
        </p:spPr>
        <p:txBody>
          <a:bodyPr anchorCtr="0" anchor="ctr" bIns="96675" lIns="96675" spcFirstLastPara="1" rIns="96675" wrap="square" tIns="96675">
            <a:noAutofit/>
          </a:bodyPr>
          <a:lstStyle>
            <a:lvl1pPr lvl="0" algn="ctr">
              <a:lnSpc>
                <a:spcPct val="100000"/>
              </a:lnSpc>
              <a:spcBef>
                <a:spcPts val="0"/>
              </a:spcBef>
              <a:spcAft>
                <a:spcPts val="0"/>
              </a:spcAft>
              <a:buClr>
                <a:srgbClr val="FFFFFF"/>
              </a:buClr>
              <a:buSzPts val="1300"/>
              <a:buFont typeface="Archivo"/>
              <a:buNone/>
              <a:defRPr sz="1300">
                <a:solidFill>
                  <a:srgbClr val="FFFFFF"/>
                </a:solidFill>
                <a:latin typeface="Archivo"/>
                <a:ea typeface="Archivo"/>
                <a:cs typeface="Archivo"/>
                <a:sym typeface="Archivo"/>
              </a:defRPr>
            </a:lvl1pPr>
            <a:lvl2pPr lvl="1" algn="ctr">
              <a:lnSpc>
                <a:spcPct val="100000"/>
              </a:lnSpc>
              <a:spcBef>
                <a:spcPts val="0"/>
              </a:spcBef>
              <a:spcAft>
                <a:spcPts val="0"/>
              </a:spcAft>
              <a:buClr>
                <a:srgbClr val="FFFFFF"/>
              </a:buClr>
              <a:buSzPts val="1600"/>
              <a:buNone/>
              <a:defRPr b="1" sz="1600">
                <a:solidFill>
                  <a:srgbClr val="FFFFFF"/>
                </a:solidFill>
              </a:defRPr>
            </a:lvl2pPr>
            <a:lvl3pPr lvl="2" algn="ctr">
              <a:lnSpc>
                <a:spcPct val="100000"/>
              </a:lnSpc>
              <a:spcBef>
                <a:spcPts val="0"/>
              </a:spcBef>
              <a:spcAft>
                <a:spcPts val="0"/>
              </a:spcAft>
              <a:buClr>
                <a:srgbClr val="FFFFFF"/>
              </a:buClr>
              <a:buSzPts val="1600"/>
              <a:buNone/>
              <a:defRPr b="1" sz="1600">
                <a:solidFill>
                  <a:srgbClr val="FFFFFF"/>
                </a:solidFill>
              </a:defRPr>
            </a:lvl3pPr>
            <a:lvl4pPr lvl="3" algn="ctr">
              <a:lnSpc>
                <a:spcPct val="100000"/>
              </a:lnSpc>
              <a:spcBef>
                <a:spcPts val="0"/>
              </a:spcBef>
              <a:spcAft>
                <a:spcPts val="0"/>
              </a:spcAft>
              <a:buClr>
                <a:srgbClr val="FFFFFF"/>
              </a:buClr>
              <a:buSzPts val="1600"/>
              <a:buNone/>
              <a:defRPr b="1" sz="1600">
                <a:solidFill>
                  <a:srgbClr val="FFFFFF"/>
                </a:solidFill>
              </a:defRPr>
            </a:lvl4pPr>
            <a:lvl5pPr lvl="4" algn="ctr">
              <a:lnSpc>
                <a:spcPct val="100000"/>
              </a:lnSpc>
              <a:spcBef>
                <a:spcPts val="0"/>
              </a:spcBef>
              <a:spcAft>
                <a:spcPts val="0"/>
              </a:spcAft>
              <a:buClr>
                <a:srgbClr val="FFFFFF"/>
              </a:buClr>
              <a:buSzPts val="1600"/>
              <a:buNone/>
              <a:defRPr b="1" sz="1600">
                <a:solidFill>
                  <a:srgbClr val="FFFFFF"/>
                </a:solidFill>
              </a:defRPr>
            </a:lvl5pPr>
            <a:lvl6pPr lvl="5" algn="ctr">
              <a:lnSpc>
                <a:spcPct val="100000"/>
              </a:lnSpc>
              <a:spcBef>
                <a:spcPts val="0"/>
              </a:spcBef>
              <a:spcAft>
                <a:spcPts val="0"/>
              </a:spcAft>
              <a:buClr>
                <a:srgbClr val="FFFFFF"/>
              </a:buClr>
              <a:buSzPts val="1600"/>
              <a:buNone/>
              <a:defRPr b="1" sz="1600">
                <a:solidFill>
                  <a:srgbClr val="FFFFFF"/>
                </a:solidFill>
              </a:defRPr>
            </a:lvl6pPr>
            <a:lvl7pPr lvl="6" algn="ctr">
              <a:lnSpc>
                <a:spcPct val="100000"/>
              </a:lnSpc>
              <a:spcBef>
                <a:spcPts val="0"/>
              </a:spcBef>
              <a:spcAft>
                <a:spcPts val="0"/>
              </a:spcAft>
              <a:buClr>
                <a:srgbClr val="FFFFFF"/>
              </a:buClr>
              <a:buSzPts val="1600"/>
              <a:buNone/>
              <a:defRPr b="1" sz="1600">
                <a:solidFill>
                  <a:srgbClr val="FFFFFF"/>
                </a:solidFill>
              </a:defRPr>
            </a:lvl7pPr>
            <a:lvl8pPr lvl="7" algn="ctr">
              <a:lnSpc>
                <a:spcPct val="100000"/>
              </a:lnSpc>
              <a:spcBef>
                <a:spcPts val="0"/>
              </a:spcBef>
              <a:spcAft>
                <a:spcPts val="0"/>
              </a:spcAft>
              <a:buClr>
                <a:srgbClr val="FFFFFF"/>
              </a:buClr>
              <a:buSzPts val="1600"/>
              <a:buNone/>
              <a:defRPr b="1" sz="1600">
                <a:solidFill>
                  <a:srgbClr val="FFFFFF"/>
                </a:solidFill>
              </a:defRPr>
            </a:lvl8pPr>
            <a:lvl9pPr lvl="8" algn="ctr">
              <a:lnSpc>
                <a:spcPct val="100000"/>
              </a:lnSpc>
              <a:spcBef>
                <a:spcPts val="0"/>
              </a:spcBef>
              <a:spcAft>
                <a:spcPts val="0"/>
              </a:spcAft>
              <a:buClr>
                <a:srgbClr val="FFFFFF"/>
              </a:buClr>
              <a:buSzPts val="1600"/>
              <a:buNone/>
              <a:defRPr b="1" sz="1600">
                <a:solidFill>
                  <a:srgbClr val="FFFFFF"/>
                </a:solidFill>
              </a:defRPr>
            </a:lvl9pPr>
          </a:lstStyle>
          <a:p/>
        </p:txBody>
      </p:sp>
      <p:sp>
        <p:nvSpPr>
          <p:cNvPr id="53" name="Google Shape;53;p13"/>
          <p:cNvSpPr txBox="1"/>
          <p:nvPr>
            <p:ph idx="2" type="body"/>
          </p:nvPr>
        </p:nvSpPr>
        <p:spPr>
          <a:xfrm>
            <a:off x="120865" y="1993503"/>
            <a:ext cx="7548900" cy="2911800"/>
          </a:xfrm>
          <a:prstGeom prst="rect">
            <a:avLst/>
          </a:prstGeom>
        </p:spPr>
        <p:txBody>
          <a:bodyPr anchorCtr="0" anchor="t" bIns="96675" lIns="96675" spcFirstLastPara="1" rIns="96675" wrap="square" tIns="96675">
            <a:noAutofit/>
          </a:bodyPr>
          <a:lstStyle>
            <a:lvl1pPr indent="-990600" lvl="0" marL="457200">
              <a:spcBef>
                <a:spcPts val="0"/>
              </a:spcBef>
              <a:spcAft>
                <a:spcPts val="0"/>
              </a:spcAft>
              <a:buSzPts val="12000"/>
              <a:buFont typeface="Anton"/>
              <a:buChar char="●"/>
              <a:defRPr sz="12000">
                <a:latin typeface="Anton"/>
                <a:ea typeface="Anton"/>
                <a:cs typeface="Anton"/>
                <a:sym typeface="Anton"/>
              </a:defRPr>
            </a:lvl1pPr>
            <a:lvl2pPr indent="-990600" lvl="1" marL="914400">
              <a:spcBef>
                <a:spcPts val="1700"/>
              </a:spcBef>
              <a:spcAft>
                <a:spcPts val="0"/>
              </a:spcAft>
              <a:buSzPts val="12000"/>
              <a:buFont typeface="Anton"/>
              <a:buChar char="○"/>
              <a:defRPr sz="12000">
                <a:latin typeface="Anton"/>
                <a:ea typeface="Anton"/>
                <a:cs typeface="Anton"/>
                <a:sym typeface="Anton"/>
              </a:defRPr>
            </a:lvl2pPr>
            <a:lvl3pPr indent="-990600" lvl="2" marL="1371600">
              <a:spcBef>
                <a:spcPts val="1700"/>
              </a:spcBef>
              <a:spcAft>
                <a:spcPts val="0"/>
              </a:spcAft>
              <a:buSzPts val="12000"/>
              <a:buFont typeface="Anton"/>
              <a:buChar char="■"/>
              <a:defRPr sz="12000">
                <a:latin typeface="Anton"/>
                <a:ea typeface="Anton"/>
                <a:cs typeface="Anton"/>
                <a:sym typeface="Anton"/>
              </a:defRPr>
            </a:lvl3pPr>
            <a:lvl4pPr indent="-990600" lvl="3" marL="1828800">
              <a:spcBef>
                <a:spcPts val="1700"/>
              </a:spcBef>
              <a:spcAft>
                <a:spcPts val="0"/>
              </a:spcAft>
              <a:buSzPts val="12000"/>
              <a:buFont typeface="Anton"/>
              <a:buChar char="●"/>
              <a:defRPr sz="12000">
                <a:latin typeface="Anton"/>
                <a:ea typeface="Anton"/>
                <a:cs typeface="Anton"/>
                <a:sym typeface="Anton"/>
              </a:defRPr>
            </a:lvl4pPr>
            <a:lvl5pPr indent="-990600" lvl="4" marL="2286000">
              <a:spcBef>
                <a:spcPts val="1700"/>
              </a:spcBef>
              <a:spcAft>
                <a:spcPts val="0"/>
              </a:spcAft>
              <a:buSzPts val="12000"/>
              <a:buFont typeface="Anton"/>
              <a:buChar char="○"/>
              <a:defRPr sz="12000">
                <a:latin typeface="Anton"/>
                <a:ea typeface="Anton"/>
                <a:cs typeface="Anton"/>
                <a:sym typeface="Anton"/>
              </a:defRPr>
            </a:lvl5pPr>
            <a:lvl6pPr indent="-990600" lvl="5" marL="2743200">
              <a:spcBef>
                <a:spcPts val="1700"/>
              </a:spcBef>
              <a:spcAft>
                <a:spcPts val="0"/>
              </a:spcAft>
              <a:buSzPts val="12000"/>
              <a:buFont typeface="Anton"/>
              <a:buChar char="■"/>
              <a:defRPr sz="12000">
                <a:latin typeface="Anton"/>
                <a:ea typeface="Anton"/>
                <a:cs typeface="Anton"/>
                <a:sym typeface="Anton"/>
              </a:defRPr>
            </a:lvl6pPr>
            <a:lvl7pPr indent="-990600" lvl="6" marL="3200400">
              <a:spcBef>
                <a:spcPts val="1700"/>
              </a:spcBef>
              <a:spcAft>
                <a:spcPts val="0"/>
              </a:spcAft>
              <a:buSzPts val="12000"/>
              <a:buFont typeface="Anton"/>
              <a:buChar char="●"/>
              <a:defRPr sz="12000">
                <a:latin typeface="Anton"/>
                <a:ea typeface="Anton"/>
                <a:cs typeface="Anton"/>
                <a:sym typeface="Anton"/>
              </a:defRPr>
            </a:lvl7pPr>
            <a:lvl8pPr indent="-990600" lvl="7" marL="3657600">
              <a:spcBef>
                <a:spcPts val="1700"/>
              </a:spcBef>
              <a:spcAft>
                <a:spcPts val="0"/>
              </a:spcAft>
              <a:buSzPts val="12000"/>
              <a:buFont typeface="Anton"/>
              <a:buChar char="○"/>
              <a:defRPr sz="12000">
                <a:latin typeface="Anton"/>
                <a:ea typeface="Anton"/>
                <a:cs typeface="Anton"/>
                <a:sym typeface="Anton"/>
              </a:defRPr>
            </a:lvl8pPr>
            <a:lvl9pPr indent="-990600" lvl="8" marL="4114800">
              <a:spcBef>
                <a:spcPts val="1700"/>
              </a:spcBef>
              <a:spcAft>
                <a:spcPts val="1700"/>
              </a:spcAft>
              <a:buSzPts val="12000"/>
              <a:buFont typeface="Anton"/>
              <a:buChar char="■"/>
              <a:defRPr sz="12000">
                <a:latin typeface="Anton"/>
                <a:ea typeface="Anton"/>
                <a:cs typeface="Anton"/>
                <a:sym typeface="Anton"/>
              </a:defRPr>
            </a:lvl9pPr>
          </a:lstStyle>
          <a:p/>
        </p:txBody>
      </p:sp>
      <p:sp>
        <p:nvSpPr>
          <p:cNvPr id="54" name="Google Shape;54;p13"/>
          <p:cNvSpPr txBox="1"/>
          <p:nvPr>
            <p:ph idx="3" type="subTitle"/>
          </p:nvPr>
        </p:nvSpPr>
        <p:spPr>
          <a:xfrm>
            <a:off x="153384" y="4388643"/>
            <a:ext cx="7548900" cy="383700"/>
          </a:xfrm>
          <a:prstGeom prst="rect">
            <a:avLst/>
          </a:prstGeom>
        </p:spPr>
        <p:txBody>
          <a:bodyPr anchorCtr="0" anchor="ctr" bIns="96675" lIns="96675" spcFirstLastPara="1" rIns="96675" wrap="square" tIns="96675">
            <a:noAutofit/>
          </a:bodyPr>
          <a:lstStyle>
            <a:lvl1pPr lvl="0" algn="ctr">
              <a:lnSpc>
                <a:spcPct val="100000"/>
              </a:lnSpc>
              <a:spcBef>
                <a:spcPts val="0"/>
              </a:spcBef>
              <a:spcAft>
                <a:spcPts val="0"/>
              </a:spcAft>
              <a:buClr>
                <a:srgbClr val="FFFFFF"/>
              </a:buClr>
              <a:buSzPts val="1300"/>
              <a:buFont typeface="Archivo"/>
              <a:buNone/>
              <a:defRPr sz="1300">
                <a:solidFill>
                  <a:srgbClr val="FFFFFF"/>
                </a:solidFill>
                <a:latin typeface="Archivo"/>
                <a:ea typeface="Archivo"/>
                <a:cs typeface="Archivo"/>
                <a:sym typeface="Archivo"/>
              </a:defRPr>
            </a:lvl1pPr>
            <a:lvl2pPr lvl="1" algn="ctr">
              <a:lnSpc>
                <a:spcPct val="100000"/>
              </a:lnSpc>
              <a:spcBef>
                <a:spcPts val="0"/>
              </a:spcBef>
              <a:spcAft>
                <a:spcPts val="0"/>
              </a:spcAft>
              <a:buClr>
                <a:srgbClr val="FFFFFF"/>
              </a:buClr>
              <a:buSzPts val="1600"/>
              <a:buNone/>
              <a:defRPr b="1" sz="1600">
                <a:solidFill>
                  <a:srgbClr val="FFFFFF"/>
                </a:solidFill>
              </a:defRPr>
            </a:lvl2pPr>
            <a:lvl3pPr lvl="2" algn="ctr">
              <a:lnSpc>
                <a:spcPct val="100000"/>
              </a:lnSpc>
              <a:spcBef>
                <a:spcPts val="0"/>
              </a:spcBef>
              <a:spcAft>
                <a:spcPts val="0"/>
              </a:spcAft>
              <a:buClr>
                <a:srgbClr val="FFFFFF"/>
              </a:buClr>
              <a:buSzPts val="1600"/>
              <a:buNone/>
              <a:defRPr b="1" sz="1600">
                <a:solidFill>
                  <a:srgbClr val="FFFFFF"/>
                </a:solidFill>
              </a:defRPr>
            </a:lvl3pPr>
            <a:lvl4pPr lvl="3" algn="ctr">
              <a:lnSpc>
                <a:spcPct val="100000"/>
              </a:lnSpc>
              <a:spcBef>
                <a:spcPts val="0"/>
              </a:spcBef>
              <a:spcAft>
                <a:spcPts val="0"/>
              </a:spcAft>
              <a:buClr>
                <a:srgbClr val="FFFFFF"/>
              </a:buClr>
              <a:buSzPts val="1600"/>
              <a:buNone/>
              <a:defRPr b="1" sz="1600">
                <a:solidFill>
                  <a:srgbClr val="FFFFFF"/>
                </a:solidFill>
              </a:defRPr>
            </a:lvl4pPr>
            <a:lvl5pPr lvl="4" algn="ctr">
              <a:lnSpc>
                <a:spcPct val="100000"/>
              </a:lnSpc>
              <a:spcBef>
                <a:spcPts val="0"/>
              </a:spcBef>
              <a:spcAft>
                <a:spcPts val="0"/>
              </a:spcAft>
              <a:buClr>
                <a:srgbClr val="FFFFFF"/>
              </a:buClr>
              <a:buSzPts val="1600"/>
              <a:buNone/>
              <a:defRPr b="1" sz="1600">
                <a:solidFill>
                  <a:srgbClr val="FFFFFF"/>
                </a:solidFill>
              </a:defRPr>
            </a:lvl5pPr>
            <a:lvl6pPr lvl="5" algn="ctr">
              <a:lnSpc>
                <a:spcPct val="100000"/>
              </a:lnSpc>
              <a:spcBef>
                <a:spcPts val="0"/>
              </a:spcBef>
              <a:spcAft>
                <a:spcPts val="0"/>
              </a:spcAft>
              <a:buClr>
                <a:srgbClr val="FFFFFF"/>
              </a:buClr>
              <a:buSzPts val="1600"/>
              <a:buNone/>
              <a:defRPr b="1" sz="1600">
                <a:solidFill>
                  <a:srgbClr val="FFFFFF"/>
                </a:solidFill>
              </a:defRPr>
            </a:lvl6pPr>
            <a:lvl7pPr lvl="6" algn="ctr">
              <a:lnSpc>
                <a:spcPct val="100000"/>
              </a:lnSpc>
              <a:spcBef>
                <a:spcPts val="0"/>
              </a:spcBef>
              <a:spcAft>
                <a:spcPts val="0"/>
              </a:spcAft>
              <a:buClr>
                <a:srgbClr val="FFFFFF"/>
              </a:buClr>
              <a:buSzPts val="1600"/>
              <a:buNone/>
              <a:defRPr b="1" sz="1600">
                <a:solidFill>
                  <a:srgbClr val="FFFFFF"/>
                </a:solidFill>
              </a:defRPr>
            </a:lvl7pPr>
            <a:lvl8pPr lvl="7" algn="ctr">
              <a:lnSpc>
                <a:spcPct val="100000"/>
              </a:lnSpc>
              <a:spcBef>
                <a:spcPts val="0"/>
              </a:spcBef>
              <a:spcAft>
                <a:spcPts val="0"/>
              </a:spcAft>
              <a:buClr>
                <a:srgbClr val="FFFFFF"/>
              </a:buClr>
              <a:buSzPts val="1600"/>
              <a:buNone/>
              <a:defRPr b="1" sz="1600">
                <a:solidFill>
                  <a:srgbClr val="FFFFFF"/>
                </a:solidFill>
              </a:defRPr>
            </a:lvl8pPr>
            <a:lvl9pPr lvl="8" algn="ctr">
              <a:lnSpc>
                <a:spcPct val="100000"/>
              </a:lnSpc>
              <a:spcBef>
                <a:spcPts val="0"/>
              </a:spcBef>
              <a:spcAft>
                <a:spcPts val="0"/>
              </a:spcAft>
              <a:buClr>
                <a:srgbClr val="FFFFFF"/>
              </a:buClr>
              <a:buSzPts val="1600"/>
              <a:buNone/>
              <a:defRPr b="1" sz="1600">
                <a:solidFill>
                  <a:srgbClr val="FFFFFF"/>
                </a:solidFill>
              </a:defRPr>
            </a:lvl9pPr>
          </a:lstStyle>
          <a:p/>
        </p:txBody>
      </p:sp>
      <p:sp>
        <p:nvSpPr>
          <p:cNvPr id="55" name="Google Shape;55;p13"/>
          <p:cNvSpPr txBox="1"/>
          <p:nvPr/>
        </p:nvSpPr>
        <p:spPr>
          <a:xfrm>
            <a:off x="6438723" y="9714158"/>
            <a:ext cx="1449000" cy="23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Barlow Condensed"/>
                <a:ea typeface="Barlow Condensed"/>
                <a:cs typeface="Barlow Condensed"/>
                <a:sym typeface="Barlow Condensed"/>
              </a:rPr>
              <a:t>SLIDESMANIA.COM</a:t>
            </a:r>
            <a:endParaRPr>
              <a:solidFill>
                <a:schemeClr val="dk1"/>
              </a:solidFill>
              <a:latin typeface="Barlow Condensed"/>
              <a:ea typeface="Barlow Condensed"/>
              <a:cs typeface="Barlow Condensed"/>
              <a:sym typeface="Barlow Condense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01 Title">
  <p:cSld name="CUSTOM">
    <p:spTree>
      <p:nvGrpSpPr>
        <p:cNvPr id="56" name="Shape 56"/>
        <p:cNvGrpSpPr/>
        <p:nvPr/>
      </p:nvGrpSpPr>
      <p:grpSpPr>
        <a:xfrm>
          <a:off x="0" y="0"/>
          <a:ext cx="0" cy="0"/>
          <a:chOff x="0" y="0"/>
          <a:chExt cx="0" cy="0"/>
        </a:xfrm>
      </p:grpSpPr>
      <p:sp>
        <p:nvSpPr>
          <p:cNvPr id="57" name="Google Shape;57;p14"/>
          <p:cNvSpPr txBox="1"/>
          <p:nvPr/>
        </p:nvSpPr>
        <p:spPr>
          <a:xfrm rot="5400000">
            <a:off x="-489179" y="9342481"/>
            <a:ext cx="1453200" cy="23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Barlow Condensed"/>
                <a:ea typeface="Barlow Condensed"/>
                <a:cs typeface="Barlow Condensed"/>
                <a:sym typeface="Barlow Condensed"/>
              </a:rPr>
              <a:t>SLIDESMANIA.COM</a:t>
            </a:r>
            <a:endParaRPr>
              <a:solidFill>
                <a:schemeClr val="dk1"/>
              </a:solidFill>
              <a:latin typeface="Barlow Condensed"/>
              <a:ea typeface="Barlow Condensed"/>
              <a:cs typeface="Barlow Condensed"/>
              <a:sym typeface="Barlow Condense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2" name="Shape 62"/>
        <p:cNvGrpSpPr/>
        <p:nvPr/>
      </p:nvGrpSpPr>
      <p:grpSpPr>
        <a:xfrm>
          <a:off x="0" y="0"/>
          <a:ext cx="0" cy="0"/>
          <a:chOff x="0" y="0"/>
          <a:chExt cx="0" cy="0"/>
        </a:xfrm>
      </p:grpSpPr>
      <p:sp>
        <p:nvSpPr>
          <p:cNvPr id="63" name="Google Shape;63;p1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64" name="Google Shape;64;p1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65" name="Google Shape;65;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6" name="Shape 66"/>
        <p:cNvGrpSpPr/>
        <p:nvPr/>
      </p:nvGrpSpPr>
      <p:grpSpPr>
        <a:xfrm>
          <a:off x="0" y="0"/>
          <a:ext cx="0" cy="0"/>
          <a:chOff x="0" y="0"/>
          <a:chExt cx="0" cy="0"/>
        </a:xfrm>
      </p:grpSpPr>
      <p:sp>
        <p:nvSpPr>
          <p:cNvPr id="67" name="Google Shape;67;p1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8" name="Google Shape;68;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9" name="Shape 69"/>
        <p:cNvGrpSpPr/>
        <p:nvPr/>
      </p:nvGrpSpPr>
      <p:grpSpPr>
        <a:xfrm>
          <a:off x="0" y="0"/>
          <a:ext cx="0" cy="0"/>
          <a:chOff x="0" y="0"/>
          <a:chExt cx="0" cy="0"/>
        </a:xfrm>
      </p:grpSpPr>
      <p:sp>
        <p:nvSpPr>
          <p:cNvPr id="70" name="Google Shape;70;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1" name="Google Shape;71;p1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3" name="Shape 73"/>
        <p:cNvGrpSpPr/>
        <p:nvPr/>
      </p:nvGrpSpPr>
      <p:grpSpPr>
        <a:xfrm>
          <a:off x="0" y="0"/>
          <a:ext cx="0" cy="0"/>
          <a:chOff x="0" y="0"/>
          <a:chExt cx="0" cy="0"/>
        </a:xfrm>
      </p:grpSpPr>
      <p:sp>
        <p:nvSpPr>
          <p:cNvPr id="74" name="Google Shape;74;p1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5" name="Google Shape;75;p1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7" name="Google Shape;77;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8" name="Shape 78"/>
        <p:cNvGrpSpPr/>
        <p:nvPr/>
      </p:nvGrpSpPr>
      <p:grpSpPr>
        <a:xfrm>
          <a:off x="0" y="0"/>
          <a:ext cx="0" cy="0"/>
          <a:chOff x="0" y="0"/>
          <a:chExt cx="0" cy="0"/>
        </a:xfrm>
      </p:grpSpPr>
      <p:sp>
        <p:nvSpPr>
          <p:cNvPr id="79" name="Google Shape;79;p2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80" name="Google Shape;80;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81" name="Shape 81"/>
        <p:cNvGrpSpPr/>
        <p:nvPr/>
      </p:nvGrpSpPr>
      <p:grpSpPr>
        <a:xfrm>
          <a:off x="0" y="0"/>
          <a:ext cx="0" cy="0"/>
          <a:chOff x="0" y="0"/>
          <a:chExt cx="0" cy="0"/>
        </a:xfrm>
      </p:grpSpPr>
      <p:sp>
        <p:nvSpPr>
          <p:cNvPr id="82" name="Google Shape;82;p2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83" name="Google Shape;83;p2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84" name="Google Shape;84;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85" name="Shape 85"/>
        <p:cNvGrpSpPr/>
        <p:nvPr/>
      </p:nvGrpSpPr>
      <p:grpSpPr>
        <a:xfrm>
          <a:off x="0" y="0"/>
          <a:ext cx="0" cy="0"/>
          <a:chOff x="0" y="0"/>
          <a:chExt cx="0" cy="0"/>
        </a:xfrm>
      </p:grpSpPr>
      <p:sp>
        <p:nvSpPr>
          <p:cNvPr id="86" name="Google Shape;86;p2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87" name="Google Shape;87;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8" name="Shape 88"/>
        <p:cNvGrpSpPr/>
        <p:nvPr/>
      </p:nvGrpSpPr>
      <p:grpSpPr>
        <a:xfrm>
          <a:off x="0" y="0"/>
          <a:ext cx="0" cy="0"/>
          <a:chOff x="0" y="0"/>
          <a:chExt cx="0" cy="0"/>
        </a:xfrm>
      </p:grpSpPr>
      <p:sp>
        <p:nvSpPr>
          <p:cNvPr id="89" name="Google Shape;89;p2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90" name="Google Shape;90;p2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91" name="Google Shape;91;p2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92" name="Google Shape;92;p2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93" name="Google Shape;93;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4" name="Shape 94"/>
        <p:cNvGrpSpPr/>
        <p:nvPr/>
      </p:nvGrpSpPr>
      <p:grpSpPr>
        <a:xfrm>
          <a:off x="0" y="0"/>
          <a:ext cx="0" cy="0"/>
          <a:chOff x="0" y="0"/>
          <a:chExt cx="0" cy="0"/>
        </a:xfrm>
      </p:grpSpPr>
      <p:sp>
        <p:nvSpPr>
          <p:cNvPr id="95" name="Google Shape;95;p2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96" name="Google Shape;96;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7" name="Shape 97"/>
        <p:cNvGrpSpPr/>
        <p:nvPr/>
      </p:nvGrpSpPr>
      <p:grpSpPr>
        <a:xfrm>
          <a:off x="0" y="0"/>
          <a:ext cx="0" cy="0"/>
          <a:chOff x="0" y="0"/>
          <a:chExt cx="0" cy="0"/>
        </a:xfrm>
      </p:grpSpPr>
      <p:sp>
        <p:nvSpPr>
          <p:cNvPr id="98" name="Google Shape;98;p2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9" name="Google Shape;99;p2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00" name="Google Shape;100;p2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01" name="Shape 101"/>
        <p:cNvGrpSpPr/>
        <p:nvPr/>
      </p:nvGrpSpPr>
      <p:grpSpPr>
        <a:xfrm>
          <a:off x="0" y="0"/>
          <a:ext cx="0" cy="0"/>
          <a:chOff x="0" y="0"/>
          <a:chExt cx="0" cy="0"/>
        </a:xfrm>
      </p:grpSpPr>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0" Type="http://schemas.openxmlformats.org/officeDocument/2006/relationships/slideLayout" Target="../slideLayouts/slideLayout23.xml"/><Relationship Id="rId12" Type="http://schemas.openxmlformats.org/officeDocument/2006/relationships/theme" Target="../theme/theme3.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9" Type="http://schemas.openxmlformats.org/officeDocument/2006/relationships/slideLayout" Target="../slideLayouts/slideLayout22.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8" name="Shape 58"/>
        <p:cNvGrpSpPr/>
        <p:nvPr/>
      </p:nvGrpSpPr>
      <p:grpSpPr>
        <a:xfrm>
          <a:off x="0" y="0"/>
          <a:ext cx="0" cy="0"/>
          <a:chOff x="0" y="0"/>
          <a:chExt cx="0" cy="0"/>
        </a:xfrm>
      </p:grpSpPr>
      <p:sp>
        <p:nvSpPr>
          <p:cNvPr id="59" name="Google Shape;59;p1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60" name="Google Shape;60;p1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61" name="Google Shape;61;p1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pic>
        <p:nvPicPr>
          <p:cNvPr id="107" name="Google Shape;107;p27"/>
          <p:cNvPicPr preferRelativeResize="0"/>
          <p:nvPr/>
        </p:nvPicPr>
        <p:blipFill>
          <a:blip r:embed="rId3">
            <a:alphaModFix/>
          </a:blip>
          <a:stretch>
            <a:fillRect/>
          </a:stretch>
        </p:blipFill>
        <p:spPr>
          <a:xfrm>
            <a:off x="381544" y="9348271"/>
            <a:ext cx="257457" cy="257457"/>
          </a:xfrm>
          <a:prstGeom prst="rect">
            <a:avLst/>
          </a:prstGeom>
          <a:noFill/>
          <a:ln>
            <a:noFill/>
          </a:ln>
        </p:spPr>
      </p:pic>
      <p:sp>
        <p:nvSpPr>
          <p:cNvPr id="108" name="Google Shape;108;p27"/>
          <p:cNvSpPr txBox="1"/>
          <p:nvPr/>
        </p:nvSpPr>
        <p:spPr>
          <a:xfrm>
            <a:off x="0" y="0"/>
            <a:ext cx="7772400" cy="1056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Chinese Philosophies &amp; Religion Guided Notes</a:t>
            </a:r>
            <a:endParaRPr sz="2000">
              <a:latin typeface="Inter Medium"/>
              <a:ea typeface="Inter Medium"/>
              <a:cs typeface="Inter Medium"/>
              <a:sym typeface="Inter Medium"/>
            </a:endParaRPr>
          </a:p>
        </p:txBody>
      </p:sp>
      <p:pic>
        <p:nvPicPr>
          <p:cNvPr id="109" name="Google Shape;109;p27"/>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110" name="Google Shape;110;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1" name="Google Shape;111;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2" name="Google Shape;112;p27"/>
          <p:cNvSpPr txBox="1"/>
          <p:nvPr/>
        </p:nvSpPr>
        <p:spPr>
          <a:xfrm>
            <a:off x="639016" y="1190643"/>
            <a:ext cx="6678000" cy="4802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Answer the questions below as you follow along with the teacher presentation.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Slide 3: What is meant by the “Hundred Schools of Thought?”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Slide 4: Sakyamuni, Lao Tzu, &amp; Confucius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Describe the image as if you were explaining it to someone who can’t see it. Think about: shape, color, texture, size, weight, age, condition, movable parts, or anything written on it.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 you believe the artist was trying to convey?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Slides 5-8: The Three Teachings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13" name="Google Shape;113;p27"/>
          <p:cNvGraphicFramePr/>
          <p:nvPr/>
        </p:nvGraphicFramePr>
        <p:xfrm>
          <a:off x="952500" y="5867400"/>
          <a:ext cx="3000000" cy="3000000"/>
        </p:xfrm>
        <a:graphic>
          <a:graphicData uri="http://schemas.openxmlformats.org/drawingml/2006/table">
            <a:tbl>
              <a:tblPr>
                <a:noFill/>
                <a:tableStyleId>{8C700038-DDD7-4B3A-8DE3-9E84AB4A680D}</a:tableStyleId>
              </a:tblPr>
              <a:tblGrid>
                <a:gridCol w="1466850"/>
                <a:gridCol w="1466850"/>
                <a:gridCol w="1466850"/>
                <a:gridCol w="1466850"/>
              </a:tblGrid>
              <a:tr h="381000">
                <a:tc>
                  <a:txBody>
                    <a:bodyPr/>
                    <a:lstStyle/>
                    <a:p>
                      <a:pPr indent="0" lvl="0" marL="0" rtl="0" algn="l">
                        <a:spcBef>
                          <a:spcPts val="0"/>
                        </a:spcBef>
                        <a:spcAft>
                          <a:spcPts val="0"/>
                        </a:spcAft>
                        <a:buNone/>
                      </a:pPr>
                      <a:r>
                        <a:t/>
                      </a:r>
                      <a:endParaRPr b="1">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latin typeface="Inter"/>
                          <a:ea typeface="Inter"/>
                          <a:cs typeface="Inter"/>
                          <a:sym typeface="Inter"/>
                        </a:rPr>
                        <a:t>Confucianism</a:t>
                      </a:r>
                      <a:endParaRPr b="1">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latin typeface="Inter"/>
                          <a:ea typeface="Inter"/>
                          <a:cs typeface="Inter"/>
                          <a:sym typeface="Inter"/>
                        </a:rPr>
                        <a:t>Buddhism</a:t>
                      </a:r>
                      <a:endParaRPr b="1">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latin typeface="Inter"/>
                          <a:ea typeface="Inter"/>
                          <a:cs typeface="Inter"/>
                          <a:sym typeface="Inter"/>
                        </a:rPr>
                        <a:t>Daoism</a:t>
                      </a:r>
                      <a:endParaRPr b="1">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a:latin typeface="Inter"/>
                          <a:ea typeface="Inter"/>
                          <a:cs typeface="Inter"/>
                          <a:sym typeface="Inter"/>
                        </a:rPr>
                        <a:t>Founder</a:t>
                      </a:r>
                      <a:endParaRPr b="1">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a:latin typeface="Inter"/>
                          <a:ea typeface="Inter"/>
                          <a:cs typeface="Inter"/>
                          <a:sym typeface="Inter"/>
                        </a:rPr>
                        <a:t>Emphasis</a:t>
                      </a:r>
                      <a:endParaRPr b="1">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a:latin typeface="Inter"/>
                          <a:ea typeface="Inter"/>
                          <a:cs typeface="Inter"/>
                          <a:sym typeface="Inter"/>
                        </a:rPr>
                        <a:t>Text</a:t>
                      </a:r>
                      <a:endParaRPr b="1">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7" name="Shape 117"/>
        <p:cNvGrpSpPr/>
        <p:nvPr/>
      </p:nvGrpSpPr>
      <p:grpSpPr>
        <a:xfrm>
          <a:off x="0" y="0"/>
          <a:ext cx="0" cy="0"/>
          <a:chOff x="0" y="0"/>
          <a:chExt cx="0" cy="0"/>
        </a:xfrm>
      </p:grpSpPr>
      <p:sp>
        <p:nvSpPr>
          <p:cNvPr id="118" name="Google Shape;118;p28"/>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Comparison</a:t>
            </a:r>
            <a:endParaRPr sz="1300">
              <a:latin typeface="Inter"/>
              <a:ea typeface="Inter"/>
              <a:cs typeface="Inter"/>
              <a:sym typeface="Inter"/>
            </a:endParaRPr>
          </a:p>
        </p:txBody>
      </p:sp>
      <p:sp>
        <p:nvSpPr>
          <p:cNvPr id="119" name="Google Shape;119;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Primary Source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Buddhism</a:t>
            </a:r>
            <a:endParaRPr sz="2500">
              <a:solidFill>
                <a:schemeClr val="dk1"/>
              </a:solidFill>
              <a:latin typeface="Plus Jakarta Sans Medium"/>
              <a:ea typeface="Plus Jakarta Sans Medium"/>
              <a:cs typeface="Plus Jakarta Sans Medium"/>
              <a:sym typeface="Plus Jakarta Sans Medium"/>
            </a:endParaRPr>
          </a:p>
        </p:txBody>
      </p:sp>
      <p:pic>
        <p:nvPicPr>
          <p:cNvPr id="120" name="Google Shape;120;p28"/>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21" name="Google Shape;121;p28"/>
          <p:cNvGraphicFramePr/>
          <p:nvPr/>
        </p:nvGraphicFramePr>
        <p:xfrm>
          <a:off x="685913" y="2281804"/>
          <a:ext cx="3000000" cy="3000000"/>
        </p:xfrm>
        <a:graphic>
          <a:graphicData uri="http://schemas.openxmlformats.org/drawingml/2006/table">
            <a:tbl>
              <a:tblPr>
                <a:noFill/>
                <a:tableStyleId>{8C700038-DDD7-4B3A-8DE3-9E84AB4A680D}</a:tableStyleId>
              </a:tblPr>
              <a:tblGrid>
                <a:gridCol w="4300950"/>
                <a:gridCol w="2099600"/>
              </a:tblGrid>
              <a:tr h="391325">
                <a:tc gridSpan="2">
                  <a:txBody>
                    <a:bodyPr/>
                    <a:lstStyle/>
                    <a:p>
                      <a:pPr indent="0" lvl="0" marL="0" rtl="0" algn="ctr">
                        <a:spcBef>
                          <a:spcPts val="0"/>
                        </a:spcBef>
                        <a:spcAft>
                          <a:spcPts val="0"/>
                        </a:spcAft>
                        <a:buNone/>
                      </a:pPr>
                      <a:r>
                        <a:rPr b="1" lang="en" sz="1300">
                          <a:latin typeface="Halant"/>
                          <a:ea typeface="Halant"/>
                          <a:cs typeface="Halant"/>
                          <a:sym typeface="Halant"/>
                        </a:rPr>
                        <a:t>Document A</a:t>
                      </a:r>
                      <a:endParaRPr b="1" sz="13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17950">
                <a:tc gridSpan="2">
                  <a:txBody>
                    <a:bodyPr/>
                    <a:lstStyle/>
                    <a:p>
                      <a:pPr indent="0" lvl="0" marL="0" rtl="0" algn="l">
                        <a:spcBef>
                          <a:spcPts val="0"/>
                        </a:spcBef>
                        <a:spcAft>
                          <a:spcPts val="0"/>
                        </a:spcAft>
                        <a:buNone/>
                      </a:pPr>
                      <a:r>
                        <a:rPr lang="en" sz="1300">
                          <a:latin typeface="Halant"/>
                          <a:ea typeface="Halant"/>
                          <a:cs typeface="Halant"/>
                          <a:sym typeface="Halant"/>
                        </a:rPr>
                        <a:t>Source: Bodhi, </a:t>
                      </a:r>
                      <a:r>
                        <a:rPr i="1" lang="en" sz="1300">
                          <a:latin typeface="Halant"/>
                          <a:ea typeface="Halant"/>
                          <a:cs typeface="Halant"/>
                          <a:sym typeface="Halant"/>
                        </a:rPr>
                        <a:t>The Suttanipata: An Ancient Collection of the Buddha’s Discourses Together with Its Commentaries</a:t>
                      </a:r>
                      <a:r>
                        <a:rPr lang="en" sz="1300">
                          <a:latin typeface="Halant"/>
                          <a:ea typeface="Halant"/>
                          <a:cs typeface="Halant"/>
                          <a:sym typeface="Halant"/>
                        </a:rPr>
                        <a:t>, 2017.</a:t>
                      </a:r>
                      <a:endParaRPr sz="13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This work translates the Teachings of the Buddha, specifically this group of discourses includes some of the most popular works of the</a:t>
                      </a:r>
                      <a:r>
                        <a:rPr i="1" lang="en" sz="1000">
                          <a:latin typeface="Inter"/>
                          <a:ea typeface="Inter"/>
                          <a:cs typeface="Inter"/>
                          <a:sym typeface="Inter"/>
                        </a:rPr>
                        <a:t> Pali Canon</a:t>
                      </a:r>
                      <a:r>
                        <a:rPr lang="en" sz="1000">
                          <a:latin typeface="Inter"/>
                          <a:ea typeface="Inter"/>
                          <a:cs typeface="Inter"/>
                          <a:sym typeface="Inter"/>
                        </a:rPr>
                        <a:t>.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Bhikkhu</a:t>
                      </a:r>
                      <a:r>
                        <a:rPr lang="en" sz="1000">
                          <a:latin typeface="Inter"/>
                          <a:ea typeface="Inter"/>
                          <a:cs typeface="Inter"/>
                          <a:sym typeface="Inter"/>
                        </a:rPr>
                        <a:t> literally means “beggar,” but also refers to a Theravada Buddhist Monk.</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107075">
                <a:tc>
                  <a:txBody>
                    <a:bodyPr/>
                    <a:lstStyle/>
                    <a:p>
                      <a:pPr indent="0" lvl="0" marL="0" rtl="0" algn="l">
                        <a:spcBef>
                          <a:spcPts val="0"/>
                        </a:spcBef>
                        <a:spcAft>
                          <a:spcPts val="0"/>
                        </a:spcAft>
                        <a:buNone/>
                      </a:pPr>
                      <a:r>
                        <a:rPr lang="en" sz="1200">
                          <a:latin typeface="Inter"/>
                          <a:ea typeface="Inter"/>
                          <a:cs typeface="Inter"/>
                          <a:sym typeface="Inter"/>
                        </a:rPr>
                        <a:t>1. One who removes the anger that has arisen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as one removes with herbs a snake’s spreading venom:</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that bhikkhu gives up here and the beyond</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as a serpent sheds its old worn-out skin.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3. One who has entirely cut off craving,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having dried up its fast-flowing stream:</a:t>
                      </a:r>
                      <a:endParaRPr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a serpent sheds its old worn-out skin.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6. One who has no irritation inwardly,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having transcended such and such states of existence: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a serpent sheds its old worn-out skin.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12. One who has neither run too far nor run back,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Devoid of hatred, [knowing] “All this is unreal”: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a serpent sheds its old worn-out skin.</a:t>
                      </a:r>
                      <a:endParaRPr sz="1200">
                        <a:solidFill>
                          <a:schemeClr val="dk1"/>
                        </a:solidFill>
                        <a:latin typeface="Inter"/>
                        <a:ea typeface="Inter"/>
                        <a:cs typeface="Inter"/>
                        <a:sym typeface="Inter"/>
                      </a:endParaRPr>
                    </a:p>
                  </a:txBody>
                  <a:tcPr marT="114950" marB="114950" marR="116575" marL="116575">
                    <a:lnL cap="flat" cmpd="sng" w="9525">
                      <a:solidFill>
                        <a:srgbClr val="9E9E9E">
                          <a:alpha val="0"/>
                        </a:srgbClr>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200"/>
                        <a:buFont typeface="Arial"/>
                        <a:buNone/>
                      </a:pPr>
                      <a:r>
                        <a:rPr lang="en" sz="1200">
                          <a:latin typeface="Inter"/>
                          <a:ea typeface="Inter"/>
                          <a:cs typeface="Inter"/>
                          <a:sym typeface="Inter"/>
                        </a:rPr>
                        <a:t>1.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latin typeface="Inter"/>
                          <a:ea typeface="Inter"/>
                          <a:cs typeface="Inter"/>
                          <a:sym typeface="Inter"/>
                        </a:rPr>
                        <a:t>3.</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latin typeface="Inter"/>
                          <a:ea typeface="Inter"/>
                          <a:cs typeface="Inter"/>
                          <a:sym typeface="Inter"/>
                        </a:rPr>
                        <a:t>6.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latin typeface="Inter"/>
                          <a:ea typeface="Inter"/>
                          <a:cs typeface="Inter"/>
                          <a:sym typeface="Inter"/>
                        </a:rPr>
                        <a:t>12.</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122" name="Google Shape;122;p28"/>
          <p:cNvSpPr txBox="1"/>
          <p:nvPr/>
        </p:nvSpPr>
        <p:spPr>
          <a:xfrm>
            <a:off x="654325" y="1811600"/>
            <a:ext cx="5742900" cy="43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Directions: Read the source and write a short summary of the meaning.</a:t>
            </a:r>
            <a:endParaRPr sz="12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6" name="Shape 126"/>
        <p:cNvGrpSpPr/>
        <p:nvPr/>
      </p:nvGrpSpPr>
      <p:grpSpPr>
        <a:xfrm>
          <a:off x="0" y="0"/>
          <a:ext cx="0" cy="0"/>
          <a:chOff x="0" y="0"/>
          <a:chExt cx="0" cy="0"/>
        </a:xfrm>
      </p:grpSpPr>
      <p:sp>
        <p:nvSpPr>
          <p:cNvPr id="127" name="Google Shape;127;p29"/>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Comparison</a:t>
            </a:r>
            <a:endParaRPr sz="1300">
              <a:latin typeface="Inter"/>
              <a:ea typeface="Inter"/>
              <a:cs typeface="Inter"/>
              <a:sym typeface="Inter"/>
            </a:endParaRPr>
          </a:p>
        </p:txBody>
      </p:sp>
      <p:sp>
        <p:nvSpPr>
          <p:cNvPr id="128" name="Google Shape;128;p2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Primary Source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Confucianism and Daoism</a:t>
            </a:r>
            <a:endParaRPr sz="2500">
              <a:solidFill>
                <a:schemeClr val="dk1"/>
              </a:solidFill>
              <a:latin typeface="Plus Jakarta Sans Medium"/>
              <a:ea typeface="Plus Jakarta Sans Medium"/>
              <a:cs typeface="Plus Jakarta Sans Medium"/>
              <a:sym typeface="Plus Jakarta Sans Medium"/>
            </a:endParaRPr>
          </a:p>
        </p:txBody>
      </p:sp>
      <p:pic>
        <p:nvPicPr>
          <p:cNvPr id="129" name="Google Shape;129;p29"/>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30" name="Google Shape;130;p29"/>
          <p:cNvGraphicFramePr/>
          <p:nvPr/>
        </p:nvGraphicFramePr>
        <p:xfrm>
          <a:off x="685913" y="2129404"/>
          <a:ext cx="3000000" cy="3000000"/>
        </p:xfrm>
        <a:graphic>
          <a:graphicData uri="http://schemas.openxmlformats.org/drawingml/2006/table">
            <a:tbl>
              <a:tblPr>
                <a:noFill/>
                <a:tableStyleId>{8C700038-DDD7-4B3A-8DE3-9E84AB4A680D}</a:tableStyleId>
              </a:tblPr>
              <a:tblGrid>
                <a:gridCol w="3200275"/>
                <a:gridCol w="3200275"/>
              </a:tblGrid>
              <a:tr h="391325">
                <a:tc>
                  <a:txBody>
                    <a:bodyPr/>
                    <a:lstStyle/>
                    <a:p>
                      <a:pPr indent="0" lvl="0" marL="0" rtl="0" algn="ctr">
                        <a:spcBef>
                          <a:spcPts val="0"/>
                        </a:spcBef>
                        <a:spcAft>
                          <a:spcPts val="0"/>
                        </a:spcAft>
                        <a:buNone/>
                      </a:pPr>
                      <a:r>
                        <a:rPr b="1" lang="en" sz="1300">
                          <a:latin typeface="Halant"/>
                          <a:ea typeface="Halant"/>
                          <a:cs typeface="Halant"/>
                          <a:sym typeface="Halant"/>
                        </a:rPr>
                        <a:t>Document </a:t>
                      </a:r>
                      <a:r>
                        <a:rPr b="1" lang="en" sz="1300">
                          <a:latin typeface="Halant"/>
                          <a:ea typeface="Halant"/>
                          <a:cs typeface="Halant"/>
                          <a:sym typeface="Halant"/>
                        </a:rPr>
                        <a:t>B</a:t>
                      </a:r>
                      <a:endParaRPr b="1" sz="1300">
                        <a:solidFill>
                          <a:srgbClr val="000000"/>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Halant"/>
                          <a:ea typeface="Halant"/>
                          <a:cs typeface="Halant"/>
                          <a:sym typeface="Halant"/>
                        </a:rPr>
                        <a:t>Document C</a:t>
                      </a:r>
                      <a:endParaRPr b="1" sz="1300">
                        <a:solidFill>
                          <a:srgbClr val="000000"/>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900075">
                <a:tc>
                  <a:txBody>
                    <a:bodyPr/>
                    <a:lstStyle/>
                    <a:p>
                      <a:pPr indent="0" lvl="0" marL="0" rtl="0" algn="l">
                        <a:spcBef>
                          <a:spcPts val="0"/>
                        </a:spcBef>
                        <a:spcAft>
                          <a:spcPts val="0"/>
                        </a:spcAft>
                        <a:buClr>
                          <a:srgbClr val="000000"/>
                        </a:buClr>
                        <a:buSzPts val="1200"/>
                        <a:buFont typeface="Arial"/>
                        <a:buNone/>
                      </a:pPr>
                      <a:r>
                        <a:rPr lang="en" sz="1300">
                          <a:solidFill>
                            <a:srgbClr val="000000"/>
                          </a:solidFill>
                          <a:latin typeface="Halant"/>
                          <a:ea typeface="Halant"/>
                          <a:cs typeface="Halant"/>
                          <a:sym typeface="Halant"/>
                        </a:rPr>
                        <a:t>Source: Confucius. </a:t>
                      </a:r>
                      <a:r>
                        <a:rPr i="1" lang="en" sz="1300">
                          <a:solidFill>
                            <a:srgbClr val="000000"/>
                          </a:solidFill>
                          <a:latin typeface="Halant"/>
                          <a:ea typeface="Halant"/>
                          <a:cs typeface="Halant"/>
                          <a:sym typeface="Halant"/>
                        </a:rPr>
                        <a:t>Analects of Confucius</a:t>
                      </a:r>
                      <a:r>
                        <a:rPr lang="en" sz="1300">
                          <a:solidFill>
                            <a:srgbClr val="000000"/>
                          </a:solidFill>
                          <a:latin typeface="Halant"/>
                          <a:ea typeface="Halant"/>
                          <a:cs typeface="Halant"/>
                          <a:sym typeface="Halant"/>
                        </a:rPr>
                        <a:t>. Translated by James Legge in The Chinese Classics (1865). Project Gutenberg.</a:t>
                      </a:r>
                      <a:endParaRPr sz="13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000">
                          <a:solidFill>
                            <a:srgbClr val="000000"/>
                          </a:solidFill>
                          <a:latin typeface="Inter"/>
                          <a:ea typeface="Inter"/>
                          <a:cs typeface="Inter"/>
                          <a:sym typeface="Inter"/>
                        </a:rPr>
                        <a:t>Note: The Analects of Confucius are the writings of Confucius’ students, who recorded what he taught them. It is the central document of the Confucian philosophy.</a:t>
                      </a:r>
                      <a:endParaRPr sz="1000">
                        <a:solidFill>
                          <a:srgbClr val="000000"/>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200"/>
                        <a:buFont typeface="Arial"/>
                        <a:buNone/>
                      </a:pPr>
                      <a:r>
                        <a:rPr lang="en" sz="1300">
                          <a:solidFill>
                            <a:srgbClr val="000000"/>
                          </a:solidFill>
                          <a:latin typeface="Halant"/>
                          <a:ea typeface="Halant"/>
                          <a:cs typeface="Halant"/>
                          <a:sym typeface="Halant"/>
                        </a:rPr>
                        <a:t>Source: Laozi. “Chapter 57” of </a:t>
                      </a:r>
                      <a:r>
                        <a:rPr i="1" lang="en" sz="1300">
                          <a:solidFill>
                            <a:srgbClr val="000000"/>
                          </a:solidFill>
                          <a:latin typeface="Halant"/>
                          <a:ea typeface="Halant"/>
                          <a:cs typeface="Halant"/>
                          <a:sym typeface="Halant"/>
                        </a:rPr>
                        <a:t>Daodejing</a:t>
                      </a:r>
                      <a:r>
                        <a:rPr lang="en" sz="1300">
                          <a:solidFill>
                            <a:srgbClr val="000000"/>
                          </a:solidFill>
                          <a:latin typeface="Halant"/>
                          <a:ea typeface="Halant"/>
                          <a:cs typeface="Halant"/>
                          <a:sym typeface="Halant"/>
                        </a:rPr>
                        <a:t>. Translated by Bruce R. Linnel (2015) Project Gutenberg.</a:t>
                      </a:r>
                      <a:endParaRPr sz="13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000">
                          <a:solidFill>
                            <a:srgbClr val="000000"/>
                          </a:solidFill>
                          <a:latin typeface="Inter"/>
                          <a:ea typeface="Inter"/>
                          <a:cs typeface="Inter"/>
                          <a:sym typeface="Inter"/>
                        </a:rPr>
                        <a:t>Note: The Daodejing was written sometime in the 3rd century B.C.E. Although it is attributed to the mysterious Lao Zi, it was written by several authors and is the central document to Daoist philosophy.</a:t>
                      </a:r>
                      <a:endParaRPr sz="1000">
                        <a:solidFill>
                          <a:srgbClr val="000000"/>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107075">
                <a:tc>
                  <a:txBody>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Book 2 chap. 20</a:t>
                      </a:r>
                      <a:r>
                        <a:rPr lang="en" sz="1300">
                          <a:solidFill>
                            <a:srgbClr val="000000"/>
                          </a:solidFill>
                          <a:latin typeface="Inter"/>
                          <a:ea typeface="Inter"/>
                          <a:cs typeface="Inter"/>
                          <a:sym typeface="Inter"/>
                        </a:rPr>
                        <a:t>: Chi K'ang asked how to cause the people to reverence their ruler, to be faithful to him, and to go on to nerve themselves to virtue. </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The Master said, 'Let him preside over them with gravity;-- then they will reverence him. Let him be filial and kind to all;-- then they will be faithful to him. Let him advance the good and teach the incompetent;-- then they will eagerly seek to be virtuous.'</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Book 3 chap. 21</a:t>
                      </a:r>
                      <a:r>
                        <a:rPr lang="en" sz="1300">
                          <a:solidFill>
                            <a:srgbClr val="000000"/>
                          </a:solidFill>
                          <a:latin typeface="Inter"/>
                          <a:ea typeface="Inter"/>
                          <a:cs typeface="Inter"/>
                          <a:sym typeface="Inter"/>
                        </a:rPr>
                        <a:t>: The Duke Ai asked, saying, 'What should be done in order to secure the submission of the people?'</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Confucius replied, 'Advance the upright and set aside the crooked, then the people will submit. Advance the crooked and set aside the upright, then the people will not submit.'</a:t>
                      </a:r>
                      <a:endParaRPr sz="1300">
                        <a:solidFill>
                          <a:srgbClr val="000000"/>
                        </a:solidFill>
                        <a:latin typeface="Inter"/>
                        <a:ea typeface="Inter"/>
                        <a:cs typeface="Inter"/>
                        <a:sym typeface="Inter"/>
                      </a:endParaRPr>
                    </a:p>
                  </a:txBody>
                  <a:tcPr marT="114950" marB="114950" marR="116575" marL="116575">
                    <a:lnL cap="flat" cmpd="sng" w="9525">
                      <a:solidFill>
                        <a:srgbClr val="9E9E9E">
                          <a:alpha val="0"/>
                        </a:srgbClr>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The world has many prohibitions and taboos,</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And the citizens become even poorer.</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Matters of law are increasingly proclaimed,</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And more thieves and bandits exist.</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Therefore : the sage says –</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I use non-action, and the citizens naturally transform.</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I cherish stillness, and the citizens naturally become honest and just.</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I use non-interference, and the citizens naturally become wealthy.</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I am without-desire, and the citizens naturally return to the state of the uncarved block.</a:t>
                      </a:r>
                      <a:endParaRPr sz="1300">
                        <a:solidFill>
                          <a:srgbClr val="000000"/>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131" name="Google Shape;131;p29"/>
          <p:cNvSpPr txBox="1"/>
          <p:nvPr/>
        </p:nvSpPr>
        <p:spPr>
          <a:xfrm>
            <a:off x="654325" y="1735400"/>
            <a:ext cx="6648900" cy="43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Directions: Read each source and complete the comparison </a:t>
            </a:r>
            <a:r>
              <a:rPr lang="en" sz="1200">
                <a:solidFill>
                  <a:schemeClr val="dk1"/>
                </a:solidFill>
                <a:latin typeface="Halant"/>
                <a:ea typeface="Halant"/>
                <a:cs typeface="Halant"/>
                <a:sym typeface="Halant"/>
              </a:rPr>
              <a:t>graphic</a:t>
            </a:r>
            <a:r>
              <a:rPr lang="en" sz="1200">
                <a:solidFill>
                  <a:schemeClr val="dk1"/>
                </a:solidFill>
                <a:latin typeface="Halant"/>
                <a:ea typeface="Halant"/>
                <a:cs typeface="Halant"/>
                <a:sym typeface="Halant"/>
              </a:rPr>
              <a:t> organizer on the next page.</a:t>
            </a:r>
            <a:endParaRPr sz="12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5" name="Shape 135"/>
        <p:cNvGrpSpPr/>
        <p:nvPr/>
      </p:nvGrpSpPr>
      <p:grpSpPr>
        <a:xfrm>
          <a:off x="0" y="0"/>
          <a:ext cx="0" cy="0"/>
          <a:chOff x="0" y="0"/>
          <a:chExt cx="0" cy="0"/>
        </a:xfrm>
      </p:grpSpPr>
      <p:sp>
        <p:nvSpPr>
          <p:cNvPr id="136" name="Google Shape;136;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37" name="Google Shape;137;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8" name="Google Shape;138;p3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39" name="Google Shape;139;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0" name="Google Shape;140;p30"/>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41" name="Google Shape;141;p30"/>
          <p:cNvSpPr txBox="1"/>
          <p:nvPr/>
        </p:nvSpPr>
        <p:spPr>
          <a:xfrm>
            <a:off x="304406" y="1221144"/>
            <a:ext cx="7194600" cy="7065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lang="en" sz="1300">
                <a:latin typeface="Plus Jakarta Sans"/>
                <a:ea typeface="Plus Jakarta Sans"/>
                <a:cs typeface="Plus Jakarta Sans"/>
                <a:sym typeface="Plus Jakarta Sans"/>
              </a:rPr>
              <a:t>Directions</a:t>
            </a:r>
            <a:r>
              <a:rPr lang="en" sz="13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300">
              <a:latin typeface="Plus Jakarta Sans"/>
              <a:ea typeface="Plus Jakarta Sans"/>
              <a:cs typeface="Plus Jakarta Sans"/>
              <a:sym typeface="Plus Jakarta Sans"/>
            </a:endParaRPr>
          </a:p>
        </p:txBody>
      </p:sp>
      <p:sp>
        <p:nvSpPr>
          <p:cNvPr id="142" name="Google Shape;142;p30"/>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Confucianism</a:t>
            </a:r>
            <a:endParaRPr b="1" sz="1800">
              <a:latin typeface="Inter"/>
              <a:ea typeface="Inter"/>
              <a:cs typeface="Inter"/>
              <a:sym typeface="Inter"/>
            </a:endParaRPr>
          </a:p>
        </p:txBody>
      </p:sp>
      <p:sp>
        <p:nvSpPr>
          <p:cNvPr id="143" name="Google Shape;143;p30"/>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Daoism</a:t>
            </a:r>
            <a:endParaRPr b="1" sz="1800">
              <a:latin typeface="Inter"/>
              <a:ea typeface="Inter"/>
              <a:cs typeface="Inter"/>
              <a:sym typeface="Inter"/>
            </a:endParaRPr>
          </a:p>
        </p:txBody>
      </p:sp>
      <p:graphicFrame>
        <p:nvGraphicFramePr>
          <p:cNvPr id="144" name="Google Shape;144;p30"/>
          <p:cNvGraphicFramePr/>
          <p:nvPr/>
        </p:nvGraphicFramePr>
        <p:xfrm>
          <a:off x="503824" y="3910029"/>
          <a:ext cx="3000000" cy="3000000"/>
        </p:xfrm>
        <a:graphic>
          <a:graphicData uri="http://schemas.openxmlformats.org/drawingml/2006/table">
            <a:tbl>
              <a:tblPr>
                <a:noFill/>
                <a:tableStyleId>{8C700038-DDD7-4B3A-8DE3-9E84AB4A680D}</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45" name="Google Shape;145;p30"/>
          <p:cNvGraphicFramePr/>
          <p:nvPr/>
        </p:nvGraphicFramePr>
        <p:xfrm>
          <a:off x="503824" y="6474548"/>
          <a:ext cx="3000000" cy="3000000"/>
        </p:xfrm>
        <a:graphic>
          <a:graphicData uri="http://schemas.openxmlformats.org/drawingml/2006/table">
            <a:tbl>
              <a:tblPr>
                <a:noFill/>
                <a:tableStyleId>{8C700038-DDD7-4B3A-8DE3-9E84AB4A680D}</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Inter"/>
                          <a:ea typeface="Inter"/>
                          <a:cs typeface="Inter"/>
                          <a:sym typeface="Inter"/>
                        </a:rPr>
                        <a:t>Role of a Laws and Rules</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46" name="Google Shape;146;p30"/>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47" name="Google Shape;147;p30"/>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48" name="Google Shape;148;p30"/>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149" name="Google Shape;149;p30"/>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pic>
        <p:nvPicPr>
          <p:cNvPr id="154" name="Google Shape;154;p31"/>
          <p:cNvPicPr preferRelativeResize="0"/>
          <p:nvPr/>
        </p:nvPicPr>
        <p:blipFill>
          <a:blip r:embed="rId3">
            <a:alphaModFix/>
          </a:blip>
          <a:stretch>
            <a:fillRect/>
          </a:stretch>
        </p:blipFill>
        <p:spPr>
          <a:xfrm>
            <a:off x="381544" y="9348271"/>
            <a:ext cx="257457" cy="257457"/>
          </a:xfrm>
          <a:prstGeom prst="rect">
            <a:avLst/>
          </a:prstGeom>
          <a:noFill/>
          <a:ln>
            <a:noFill/>
          </a:ln>
        </p:spPr>
      </p:pic>
      <p:sp>
        <p:nvSpPr>
          <p:cNvPr id="155" name="Google Shape;155;p31"/>
          <p:cNvSpPr txBox="1"/>
          <p:nvPr/>
        </p:nvSpPr>
        <p:spPr>
          <a:xfrm>
            <a:off x="0" y="0"/>
            <a:ext cx="7772400" cy="1056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Chinese Philosophies &amp; Religion Guided Notes (Exemplar)</a:t>
            </a:r>
            <a:endParaRPr sz="2000">
              <a:latin typeface="Inter Medium"/>
              <a:ea typeface="Inter Medium"/>
              <a:cs typeface="Inter Medium"/>
              <a:sym typeface="Inter Medium"/>
            </a:endParaRPr>
          </a:p>
        </p:txBody>
      </p:sp>
      <p:pic>
        <p:nvPicPr>
          <p:cNvPr id="156" name="Google Shape;156;p31"/>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157" name="Google Shape;157;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8" name="Google Shape;158;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9" name="Google Shape;159;p31"/>
          <p:cNvSpPr txBox="1"/>
          <p:nvPr/>
        </p:nvSpPr>
        <p:spPr>
          <a:xfrm>
            <a:off x="639016" y="1190643"/>
            <a:ext cx="6678000" cy="4802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Answer the questions below as you follow along with the teacher presentation.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Slide 3: What is meant by the “Hundred Schools of Thought?”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The period between the 6th century BCE and the rise of the Qin Dynasty when various philosophies emerged.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Slide 4: Sakyamuni, Lao Tzu, &amp; Confucius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Describe the image as if you were explaining it to someone who can’t see it. Think about: shape, color, texture, size, weight, age, condition, movable parts, or anything written on it.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a:t>
            </a:r>
            <a:r>
              <a:rPr b="1" lang="en" sz="1200">
                <a:solidFill>
                  <a:schemeClr val="accent1"/>
                </a:solidFill>
                <a:latin typeface="Inter"/>
                <a:ea typeface="Inter"/>
                <a:cs typeface="Inter"/>
                <a:sym typeface="Inter"/>
              </a:rPr>
              <a:t>Three men are standing near to each other, next to a tree, and across a bridge. The three men appear to be old and are looking curiously at each other. The man on the left  appears to be more ghostly than the others. The one in the center is wearing a red shawl and is barefoot. The man on the right is wearing white. All three men have their hands together in front of their chest.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 you believe the artist was trying to convey?</a:t>
            </a:r>
            <a:endParaRPr sz="1200">
              <a:solidFill>
                <a:schemeClr val="dk1"/>
              </a:solidFill>
              <a:latin typeface="Inter"/>
              <a:ea typeface="Inter"/>
              <a:cs typeface="Inter"/>
              <a:sym typeface="Inter"/>
            </a:endParaRPr>
          </a:p>
          <a:p>
            <a:pPr indent="457200" lvl="0" marL="0" rtl="0" algn="l">
              <a:spcBef>
                <a:spcPts val="0"/>
              </a:spcBef>
              <a:spcAft>
                <a:spcPts val="0"/>
              </a:spcAft>
              <a:buNone/>
            </a:pPr>
            <a:r>
              <a:rPr b="1" lang="en" sz="1200">
                <a:solidFill>
                  <a:schemeClr val="accent1"/>
                </a:solidFill>
                <a:latin typeface="Inter"/>
                <a:ea typeface="Inter"/>
                <a:cs typeface="Inter"/>
                <a:sym typeface="Inter"/>
              </a:rPr>
              <a:t>The artist was trying to demonstrate the coexistence of multiple philosophies in this period. While they may not be overtly friendly towards each other, they had a peaceful relationship with even </a:t>
            </a:r>
            <a:r>
              <a:rPr b="1" lang="en" sz="1200">
                <a:solidFill>
                  <a:schemeClr val="accent1"/>
                </a:solidFill>
                <a:latin typeface="Inter"/>
                <a:ea typeface="Inter"/>
                <a:cs typeface="Inter"/>
                <a:sym typeface="Inter"/>
              </a:rPr>
              <a:t>interest</a:t>
            </a:r>
            <a:r>
              <a:rPr b="1" lang="en" sz="1200">
                <a:solidFill>
                  <a:schemeClr val="accent1"/>
                </a:solidFill>
                <a:latin typeface="Inter"/>
                <a:ea typeface="Inter"/>
                <a:cs typeface="Inter"/>
                <a:sym typeface="Inter"/>
              </a:rPr>
              <a:t> in what was going on with the other philosophies.</a:t>
            </a:r>
            <a:endParaRPr b="1" sz="1200">
              <a:solidFill>
                <a:schemeClr val="accent1"/>
              </a:solidFill>
              <a:latin typeface="Inter"/>
              <a:ea typeface="Inter"/>
              <a:cs typeface="Inter"/>
              <a:sym typeface="Inter"/>
            </a:endParaRPr>
          </a:p>
          <a:p>
            <a:pPr indent="45720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Slides 5-8: The Three Teachings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60" name="Google Shape;160;p31"/>
          <p:cNvGraphicFramePr/>
          <p:nvPr/>
        </p:nvGraphicFramePr>
        <p:xfrm>
          <a:off x="952500" y="5867400"/>
          <a:ext cx="3000000" cy="3000000"/>
        </p:xfrm>
        <a:graphic>
          <a:graphicData uri="http://schemas.openxmlformats.org/drawingml/2006/table">
            <a:tbl>
              <a:tblPr>
                <a:noFill/>
                <a:tableStyleId>{8C700038-DDD7-4B3A-8DE3-9E84AB4A680D}</a:tableStyleId>
              </a:tblPr>
              <a:tblGrid>
                <a:gridCol w="1466850"/>
                <a:gridCol w="1466850"/>
                <a:gridCol w="1466850"/>
                <a:gridCol w="1466850"/>
              </a:tblGrid>
              <a:tr h="381000">
                <a:tc>
                  <a:txBody>
                    <a:bodyPr/>
                    <a:lstStyle/>
                    <a:p>
                      <a:pPr indent="0" lvl="0" marL="0" rtl="0" algn="l">
                        <a:spcBef>
                          <a:spcPts val="0"/>
                        </a:spcBef>
                        <a:spcAft>
                          <a:spcPts val="0"/>
                        </a:spcAft>
                        <a:buNone/>
                      </a:pPr>
                      <a:r>
                        <a:t/>
                      </a:r>
                      <a:endParaRPr b="1">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latin typeface="Inter"/>
                          <a:ea typeface="Inter"/>
                          <a:cs typeface="Inter"/>
                          <a:sym typeface="Inter"/>
                        </a:rPr>
                        <a:t>Confucianism</a:t>
                      </a:r>
                      <a:endParaRPr b="1">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latin typeface="Inter"/>
                          <a:ea typeface="Inter"/>
                          <a:cs typeface="Inter"/>
                          <a:sym typeface="Inter"/>
                        </a:rPr>
                        <a:t>Buddhism</a:t>
                      </a:r>
                      <a:endParaRPr b="1">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latin typeface="Inter"/>
                          <a:ea typeface="Inter"/>
                          <a:cs typeface="Inter"/>
                          <a:sym typeface="Inter"/>
                        </a:rPr>
                        <a:t>Daoism</a:t>
                      </a:r>
                      <a:endParaRPr b="1">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a:latin typeface="Inter"/>
                          <a:ea typeface="Inter"/>
                          <a:cs typeface="Inter"/>
                          <a:sym typeface="Inter"/>
                        </a:rPr>
                        <a:t>Founder</a:t>
                      </a:r>
                      <a:endParaRPr b="1">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Kong Fuzi/</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Confucius</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Shakyamuni/</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Gautama Buddha/</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Siddhartha Gautama</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Laozi</a:t>
                      </a:r>
                      <a:endParaRPr b="1" sz="1200">
                        <a:solidFill>
                          <a:schemeClr val="accent1"/>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a:latin typeface="Inter"/>
                          <a:ea typeface="Inter"/>
                          <a:cs typeface="Inter"/>
                          <a:sym typeface="Inter"/>
                        </a:rPr>
                        <a:t>Emphasis</a:t>
                      </a:r>
                      <a:endParaRPr b="1">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Personal Ethics</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Filial Piety</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Order</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Resistance of materialism</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Enlightenment</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Nirvana</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Guided by Dao</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No strict rules</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Spontaneity and harmony</a:t>
                      </a:r>
                      <a:endParaRPr b="1" sz="1200">
                        <a:solidFill>
                          <a:schemeClr val="accent1"/>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a:latin typeface="Inter"/>
                          <a:ea typeface="Inter"/>
                          <a:cs typeface="Inter"/>
                          <a:sym typeface="Inter"/>
                        </a:rPr>
                        <a:t>Text</a:t>
                      </a:r>
                      <a:endParaRPr b="1">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 </a:t>
                      </a:r>
                      <a:r>
                        <a:rPr b="1" i="1" lang="en" sz="1200">
                          <a:solidFill>
                            <a:schemeClr val="accent1"/>
                          </a:solidFill>
                          <a:latin typeface="Inter"/>
                          <a:ea typeface="Inter"/>
                          <a:cs typeface="Inter"/>
                          <a:sym typeface="Inter"/>
                        </a:rPr>
                        <a:t>Analects</a:t>
                      </a:r>
                      <a:endParaRPr b="1" i="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Eightfold Path</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Four Noble Truths</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i="1" lang="en" sz="1200">
                          <a:solidFill>
                            <a:schemeClr val="accent1"/>
                          </a:solidFill>
                          <a:latin typeface="Inter"/>
                          <a:ea typeface="Inter"/>
                          <a:cs typeface="Inter"/>
                          <a:sym typeface="Inter"/>
                        </a:rPr>
                        <a:t>Pali Canon</a:t>
                      </a:r>
                      <a:endParaRPr b="1" i="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 </a:t>
                      </a:r>
                      <a:r>
                        <a:rPr b="1" i="1" lang="en" sz="1200">
                          <a:solidFill>
                            <a:schemeClr val="accent1"/>
                          </a:solidFill>
                          <a:latin typeface="Inter"/>
                          <a:ea typeface="Inter"/>
                          <a:cs typeface="Inter"/>
                          <a:sym typeface="Inter"/>
                        </a:rPr>
                        <a:t>Daodejing</a:t>
                      </a:r>
                      <a:endParaRPr b="1" i="1" sz="1200">
                        <a:solidFill>
                          <a:schemeClr val="accent1"/>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2"/>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Comparison</a:t>
            </a:r>
            <a:endParaRPr sz="1300">
              <a:latin typeface="Inter"/>
              <a:ea typeface="Inter"/>
              <a:cs typeface="Inter"/>
              <a:sym typeface="Inter"/>
            </a:endParaRPr>
          </a:p>
        </p:txBody>
      </p:sp>
      <p:sp>
        <p:nvSpPr>
          <p:cNvPr id="166" name="Google Shape;166;p32"/>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Primary Source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Buddhism (Exemplar)</a:t>
            </a:r>
            <a:endParaRPr sz="2500">
              <a:solidFill>
                <a:schemeClr val="dk1"/>
              </a:solidFill>
              <a:latin typeface="Plus Jakarta Sans Medium"/>
              <a:ea typeface="Plus Jakarta Sans Medium"/>
              <a:cs typeface="Plus Jakarta Sans Medium"/>
              <a:sym typeface="Plus Jakarta Sans Medium"/>
            </a:endParaRPr>
          </a:p>
        </p:txBody>
      </p:sp>
      <p:pic>
        <p:nvPicPr>
          <p:cNvPr id="167" name="Google Shape;167;p32"/>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68" name="Google Shape;168;p32"/>
          <p:cNvGraphicFramePr/>
          <p:nvPr/>
        </p:nvGraphicFramePr>
        <p:xfrm>
          <a:off x="685913" y="2281804"/>
          <a:ext cx="3000000" cy="3000000"/>
        </p:xfrm>
        <a:graphic>
          <a:graphicData uri="http://schemas.openxmlformats.org/drawingml/2006/table">
            <a:tbl>
              <a:tblPr>
                <a:noFill/>
                <a:tableStyleId>{8C700038-DDD7-4B3A-8DE3-9E84AB4A680D}</a:tableStyleId>
              </a:tblPr>
              <a:tblGrid>
                <a:gridCol w="4300950"/>
                <a:gridCol w="2099600"/>
              </a:tblGrid>
              <a:tr h="391325">
                <a:tc gridSpan="2">
                  <a:txBody>
                    <a:bodyPr/>
                    <a:lstStyle/>
                    <a:p>
                      <a:pPr indent="0" lvl="0" marL="0" rtl="0" algn="ctr">
                        <a:spcBef>
                          <a:spcPts val="0"/>
                        </a:spcBef>
                        <a:spcAft>
                          <a:spcPts val="0"/>
                        </a:spcAft>
                        <a:buNone/>
                      </a:pPr>
                      <a:r>
                        <a:rPr b="1" lang="en" sz="1300">
                          <a:latin typeface="Halant"/>
                          <a:ea typeface="Halant"/>
                          <a:cs typeface="Halant"/>
                          <a:sym typeface="Halant"/>
                        </a:rPr>
                        <a:t>Document A</a:t>
                      </a:r>
                      <a:endParaRPr b="1" sz="13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17950">
                <a:tc gridSpan="2">
                  <a:txBody>
                    <a:bodyPr/>
                    <a:lstStyle/>
                    <a:p>
                      <a:pPr indent="0" lvl="0" marL="0" rtl="0" algn="l">
                        <a:spcBef>
                          <a:spcPts val="0"/>
                        </a:spcBef>
                        <a:spcAft>
                          <a:spcPts val="0"/>
                        </a:spcAft>
                        <a:buNone/>
                      </a:pPr>
                      <a:r>
                        <a:rPr lang="en" sz="1300">
                          <a:latin typeface="Halant"/>
                          <a:ea typeface="Halant"/>
                          <a:cs typeface="Halant"/>
                          <a:sym typeface="Halant"/>
                        </a:rPr>
                        <a:t>Source: Bodhi, </a:t>
                      </a:r>
                      <a:r>
                        <a:rPr i="1" lang="en" sz="1300">
                          <a:latin typeface="Halant"/>
                          <a:ea typeface="Halant"/>
                          <a:cs typeface="Halant"/>
                          <a:sym typeface="Halant"/>
                        </a:rPr>
                        <a:t>The Suttanipata: An Ancient Collection of the Buddha’s Discourses Together with Its Commentaries</a:t>
                      </a:r>
                      <a:r>
                        <a:rPr lang="en" sz="1300">
                          <a:latin typeface="Halant"/>
                          <a:ea typeface="Halant"/>
                          <a:cs typeface="Halant"/>
                          <a:sym typeface="Halant"/>
                        </a:rPr>
                        <a:t>, 2017.</a:t>
                      </a:r>
                      <a:endParaRPr sz="13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This work translates the Teachings of the Buddha, specifically this group of discourses includes some of the most popular works of the</a:t>
                      </a:r>
                      <a:r>
                        <a:rPr i="1" lang="en" sz="1000">
                          <a:latin typeface="Inter"/>
                          <a:ea typeface="Inter"/>
                          <a:cs typeface="Inter"/>
                          <a:sym typeface="Inter"/>
                        </a:rPr>
                        <a:t> Pali Canon</a:t>
                      </a:r>
                      <a:r>
                        <a:rPr lang="en" sz="1000">
                          <a:latin typeface="Inter"/>
                          <a:ea typeface="Inter"/>
                          <a:cs typeface="Inter"/>
                          <a:sym typeface="Inter"/>
                        </a:rPr>
                        <a:t>.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Bhikkhu literally means “beggar,” but also refers to a Theravada Buddhist Monk.</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107075">
                <a:tc>
                  <a:txBody>
                    <a:bodyPr/>
                    <a:lstStyle/>
                    <a:p>
                      <a:pPr indent="0" lvl="0" marL="0" rtl="0" algn="l">
                        <a:spcBef>
                          <a:spcPts val="0"/>
                        </a:spcBef>
                        <a:spcAft>
                          <a:spcPts val="0"/>
                        </a:spcAft>
                        <a:buNone/>
                      </a:pPr>
                      <a:r>
                        <a:rPr lang="en" sz="1200">
                          <a:latin typeface="Inter"/>
                          <a:ea typeface="Inter"/>
                          <a:cs typeface="Inter"/>
                          <a:sym typeface="Inter"/>
                        </a:rPr>
                        <a:t>1. One who removes the anger that has arisen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as one removes with herbs a snake’s spreading venom:</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that bhikkhu gives up here and the beyond</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as a serpent sheds its old worn-out skin.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3. One who has entirely cut off craving,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having dried up its fast-flowing stream:</a:t>
                      </a:r>
                      <a:endParaRPr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a serpent sheds its old worn-out skin.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6. One who has no irritation inwardly,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having transcended such and such states of existence: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a serpent sheds its old worn-out skin.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12. One who has neither run too far nor run back,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Devoid of hatred, [knowing] “All this is unreal”: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a serpent sheds its old worn-out skin.</a:t>
                      </a:r>
                      <a:endParaRPr sz="1200">
                        <a:solidFill>
                          <a:schemeClr val="dk1"/>
                        </a:solidFill>
                        <a:latin typeface="Inter"/>
                        <a:ea typeface="Inter"/>
                        <a:cs typeface="Inter"/>
                        <a:sym typeface="Inter"/>
                      </a:endParaRPr>
                    </a:p>
                  </a:txBody>
                  <a:tcPr marT="114950" marB="114950" marR="116575" marL="116575">
                    <a:lnL cap="flat" cmpd="sng" w="9525">
                      <a:solidFill>
                        <a:srgbClr val="9E9E9E">
                          <a:alpha val="0"/>
                        </a:srgbClr>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200"/>
                        <a:buFont typeface="Arial"/>
                        <a:buNone/>
                      </a:pPr>
                      <a:r>
                        <a:rPr lang="en" sz="1200">
                          <a:latin typeface="Inter"/>
                          <a:ea typeface="Inter"/>
                          <a:cs typeface="Inter"/>
                          <a:sym typeface="Inter"/>
                        </a:rPr>
                        <a:t>1. </a:t>
                      </a:r>
                      <a:r>
                        <a:rPr b="1" lang="en" sz="1200">
                          <a:solidFill>
                            <a:srgbClr val="E95C3D"/>
                          </a:solidFill>
                          <a:latin typeface="Inter"/>
                          <a:ea typeface="Inter"/>
                          <a:cs typeface="Inter"/>
                          <a:sym typeface="Inter"/>
                        </a:rPr>
                        <a:t>Anger can spread if not treated. If you can remove anger, you will remove suffering.</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latin typeface="Inter"/>
                          <a:ea typeface="Inter"/>
                          <a:cs typeface="Inter"/>
                          <a:sym typeface="Inter"/>
                        </a:rPr>
                        <a:t>3. </a:t>
                      </a:r>
                      <a:r>
                        <a:rPr b="1" lang="en" sz="1200">
                          <a:solidFill>
                            <a:srgbClr val="E95C3D"/>
                          </a:solidFill>
                          <a:latin typeface="Inter"/>
                          <a:ea typeface="Inter"/>
                          <a:cs typeface="Inter"/>
                          <a:sym typeface="Inter"/>
                        </a:rPr>
                        <a:t>Craving leads to suffering. Eradicating craving frees oneself from attachments.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latin typeface="Inter"/>
                          <a:ea typeface="Inter"/>
                          <a:cs typeface="Inter"/>
                          <a:sym typeface="Inter"/>
                        </a:rPr>
                        <a:t>6. </a:t>
                      </a:r>
                      <a:r>
                        <a:rPr b="1" lang="en" sz="1200">
                          <a:solidFill>
                            <a:srgbClr val="E95C3D"/>
                          </a:solidFill>
                          <a:latin typeface="Inter"/>
                          <a:ea typeface="Inter"/>
                          <a:cs typeface="Inter"/>
                          <a:sym typeface="Inter"/>
                        </a:rPr>
                        <a:t>Being free from irritation and distress leads to a state of inner peace.</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latin typeface="Inter"/>
                          <a:ea typeface="Inter"/>
                          <a:cs typeface="Inter"/>
                          <a:sym typeface="Inter"/>
                        </a:rPr>
                        <a:t>12. </a:t>
                      </a:r>
                      <a:r>
                        <a:rPr b="1" lang="en" sz="1200">
                          <a:solidFill>
                            <a:srgbClr val="E95C3D"/>
                          </a:solidFill>
                          <a:latin typeface="Inter"/>
                          <a:ea typeface="Inter"/>
                          <a:cs typeface="Inter"/>
                          <a:sym typeface="Inter"/>
                        </a:rPr>
                        <a:t>Avoid overzealous striving, clinging to the past, and hatred. There is </a:t>
                      </a:r>
                      <a:r>
                        <a:rPr b="1" lang="en" sz="1200">
                          <a:solidFill>
                            <a:srgbClr val="E95C3D"/>
                          </a:solidFill>
                          <a:latin typeface="Inter"/>
                          <a:ea typeface="Inter"/>
                          <a:cs typeface="Inter"/>
                          <a:sym typeface="Inter"/>
                        </a:rPr>
                        <a:t>wisdom in the middle path.</a:t>
                      </a:r>
                      <a:endParaRPr b="1" sz="1200">
                        <a:solidFill>
                          <a:srgbClr val="E95C3D"/>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169" name="Google Shape;169;p32"/>
          <p:cNvSpPr txBox="1"/>
          <p:nvPr/>
        </p:nvSpPr>
        <p:spPr>
          <a:xfrm>
            <a:off x="654325" y="1811600"/>
            <a:ext cx="5742900" cy="43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Directions: Read the source and write a short summary of the meaning.</a:t>
            </a:r>
            <a:endParaRPr sz="1200">
              <a:solidFill>
                <a:schemeClr val="dk1"/>
              </a:solidFill>
              <a:latin typeface="Halant"/>
              <a:ea typeface="Halant"/>
              <a:cs typeface="Halant"/>
              <a:sym typeface="Halan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3" name="Shape 173"/>
        <p:cNvGrpSpPr/>
        <p:nvPr/>
      </p:nvGrpSpPr>
      <p:grpSpPr>
        <a:xfrm>
          <a:off x="0" y="0"/>
          <a:ext cx="0" cy="0"/>
          <a:chOff x="0" y="0"/>
          <a:chExt cx="0" cy="0"/>
        </a:xfrm>
      </p:grpSpPr>
      <p:sp>
        <p:nvSpPr>
          <p:cNvPr id="174" name="Google Shape;174;p3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 (Exemplar)</a:t>
            </a:r>
            <a:endParaRPr sz="2500">
              <a:solidFill>
                <a:schemeClr val="dk1"/>
              </a:solidFill>
              <a:latin typeface="Plus Jakarta Sans"/>
              <a:ea typeface="Plus Jakarta Sans"/>
              <a:cs typeface="Plus Jakarta Sans"/>
              <a:sym typeface="Plus Jakarta Sans"/>
            </a:endParaRPr>
          </a:p>
        </p:txBody>
      </p:sp>
      <p:sp>
        <p:nvSpPr>
          <p:cNvPr id="175" name="Google Shape;175;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6" name="Google Shape;176;p3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7" name="Google Shape;177;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8" name="Google Shape;178;p33"/>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79" name="Google Shape;179;p33"/>
          <p:cNvSpPr txBox="1"/>
          <p:nvPr/>
        </p:nvSpPr>
        <p:spPr>
          <a:xfrm>
            <a:off x="304406" y="1221144"/>
            <a:ext cx="7194600" cy="7065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lang="en" sz="1300">
                <a:latin typeface="Plus Jakarta Sans"/>
                <a:ea typeface="Plus Jakarta Sans"/>
                <a:cs typeface="Plus Jakarta Sans"/>
                <a:sym typeface="Plus Jakarta Sans"/>
              </a:rPr>
              <a:t>Directions</a:t>
            </a:r>
            <a:r>
              <a:rPr lang="en" sz="13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300">
              <a:latin typeface="Plus Jakarta Sans"/>
              <a:ea typeface="Plus Jakarta Sans"/>
              <a:cs typeface="Plus Jakarta Sans"/>
              <a:sym typeface="Plus Jakarta Sans"/>
            </a:endParaRPr>
          </a:p>
        </p:txBody>
      </p:sp>
      <p:sp>
        <p:nvSpPr>
          <p:cNvPr id="180" name="Google Shape;180;p33"/>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Confucianism</a:t>
            </a:r>
            <a:endParaRPr b="1" sz="1800">
              <a:latin typeface="Inter"/>
              <a:ea typeface="Inter"/>
              <a:cs typeface="Inter"/>
              <a:sym typeface="Inter"/>
            </a:endParaRPr>
          </a:p>
        </p:txBody>
      </p:sp>
      <p:sp>
        <p:nvSpPr>
          <p:cNvPr id="181" name="Google Shape;181;p33"/>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Daoism</a:t>
            </a:r>
            <a:endParaRPr b="1" sz="1800">
              <a:latin typeface="Inter"/>
              <a:ea typeface="Inter"/>
              <a:cs typeface="Inter"/>
              <a:sym typeface="Inter"/>
            </a:endParaRPr>
          </a:p>
        </p:txBody>
      </p:sp>
      <p:graphicFrame>
        <p:nvGraphicFramePr>
          <p:cNvPr id="182" name="Google Shape;182;p33"/>
          <p:cNvGraphicFramePr/>
          <p:nvPr/>
        </p:nvGraphicFramePr>
        <p:xfrm>
          <a:off x="503824" y="3910029"/>
          <a:ext cx="3000000" cy="3000000"/>
        </p:xfrm>
        <a:graphic>
          <a:graphicData uri="http://schemas.openxmlformats.org/drawingml/2006/table">
            <a:tbl>
              <a:tblPr>
                <a:noFill/>
                <a:tableStyleId>{8C700038-DDD7-4B3A-8DE3-9E84AB4A680D}</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A ruler’s conduct directly affects the well-being of the populace</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Moral and ethical leadership is more effective than rigid laws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Ethical alignment leads to peace and prosperity</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83" name="Google Shape;183;p33"/>
          <p:cNvGraphicFramePr/>
          <p:nvPr/>
        </p:nvGraphicFramePr>
        <p:xfrm>
          <a:off x="503824" y="6474548"/>
          <a:ext cx="3000000" cy="3000000"/>
        </p:xfrm>
        <a:graphic>
          <a:graphicData uri="http://schemas.openxmlformats.org/drawingml/2006/table">
            <a:tbl>
              <a:tblPr>
                <a:noFill/>
                <a:tableStyleId>{8C700038-DDD7-4B3A-8DE3-9E84AB4A680D}</a:tableStyleId>
              </a:tblPr>
              <a:tblGrid>
                <a:gridCol w="2579025"/>
                <a:gridCol w="1616500"/>
                <a:gridCol w="2569225"/>
              </a:tblGrid>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Enforcement of moral principles is crucial for building a virtuous society</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Role of a Laws and Rules</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Excessive laws lead to corruption, instability and are disruptive to natural harmony</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Active moral leadership and education will distill virtue and order</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500">
                          <a:solidFill>
                            <a:srgbClr val="E95C3D"/>
                          </a:solidFill>
                          <a:latin typeface="Inter"/>
                          <a:ea typeface="Inter"/>
                          <a:cs typeface="Inter"/>
                          <a:sym typeface="Inter"/>
                        </a:rPr>
                        <a:t>Engagement</a:t>
                      </a:r>
                      <a:r>
                        <a:rPr b="1" lang="en" sz="1500">
                          <a:solidFill>
                            <a:srgbClr val="E95C3D"/>
                          </a:solidFill>
                          <a:latin typeface="Inter"/>
                          <a:ea typeface="Inter"/>
                          <a:cs typeface="Inter"/>
                          <a:sym typeface="Inter"/>
                        </a:rPr>
                        <a:t> of Rulers</a:t>
                      </a:r>
                      <a:endParaRPr b="1" sz="15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Non-action is best for rulers, as they should </a:t>
                      </a:r>
                      <a:r>
                        <a:rPr b="1" lang="en" sz="1200">
                          <a:solidFill>
                            <a:srgbClr val="E95C3D"/>
                          </a:solidFill>
                          <a:latin typeface="Inter"/>
                          <a:ea typeface="Inter"/>
                          <a:cs typeface="Inter"/>
                          <a:sym typeface="Inter"/>
                        </a:rPr>
                        <a:t>avoid</a:t>
                      </a:r>
                      <a:r>
                        <a:rPr b="1" lang="en" sz="1200">
                          <a:solidFill>
                            <a:srgbClr val="E95C3D"/>
                          </a:solidFill>
                          <a:latin typeface="Inter"/>
                          <a:ea typeface="Inter"/>
                          <a:cs typeface="Inter"/>
                          <a:sym typeface="Inter"/>
                        </a:rPr>
                        <a:t> excessive interferences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People can be morally </a:t>
                      </a:r>
                      <a:r>
                        <a:rPr b="1" lang="en" sz="1200">
                          <a:solidFill>
                            <a:srgbClr val="E95C3D"/>
                          </a:solidFill>
                          <a:latin typeface="Inter"/>
                          <a:ea typeface="Inter"/>
                          <a:cs typeface="Inter"/>
                          <a:sym typeface="Inter"/>
                        </a:rPr>
                        <a:t>cultivated</a:t>
                      </a:r>
                      <a:r>
                        <a:rPr b="1" lang="en" sz="1200">
                          <a:solidFill>
                            <a:srgbClr val="E95C3D"/>
                          </a:solidFill>
                          <a:latin typeface="Inter"/>
                          <a:ea typeface="Inter"/>
                          <a:cs typeface="Inter"/>
                          <a:sym typeface="Inter"/>
                        </a:rPr>
                        <a:t> through education and leadership</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500">
                          <a:solidFill>
                            <a:srgbClr val="E95C3D"/>
                          </a:solidFill>
                          <a:latin typeface="Inter"/>
                          <a:ea typeface="Inter"/>
                          <a:cs typeface="Inter"/>
                          <a:sym typeface="Inter"/>
                        </a:rPr>
                        <a:t>Human Nature</a:t>
                      </a:r>
                      <a:endParaRPr b="1" sz="15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People are naturally aligned with the Dao</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84" name="Google Shape;184;p33"/>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85" name="Google Shape;185;p33"/>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86" name="Google Shape;186;p33"/>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187" name="Google Shape;187;p33"/>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